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Default Extension="sldx" ContentType="application/vnd.openxmlformats-officedocument.presentationml.slide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00" r:id="rId3"/>
    <p:sldId id="257" r:id="rId4"/>
    <p:sldId id="258" r:id="rId5"/>
    <p:sldId id="279" r:id="rId6"/>
    <p:sldId id="264" r:id="rId7"/>
    <p:sldId id="306" r:id="rId8"/>
    <p:sldId id="296" r:id="rId9"/>
    <p:sldId id="307" r:id="rId10"/>
    <p:sldId id="315" r:id="rId11"/>
    <p:sldId id="293" r:id="rId12"/>
    <p:sldId id="273" r:id="rId13"/>
    <p:sldId id="304" r:id="rId14"/>
    <p:sldId id="309" r:id="rId15"/>
    <p:sldId id="298" r:id="rId16"/>
    <p:sldId id="305" r:id="rId17"/>
    <p:sldId id="281" r:id="rId18"/>
    <p:sldId id="288" r:id="rId19"/>
    <p:sldId id="259" r:id="rId20"/>
    <p:sldId id="303" r:id="rId21"/>
    <p:sldId id="275" r:id="rId22"/>
    <p:sldId id="276" r:id="rId23"/>
    <p:sldId id="277" r:id="rId24"/>
    <p:sldId id="260" r:id="rId25"/>
    <p:sldId id="310" r:id="rId26"/>
    <p:sldId id="291" r:id="rId27"/>
    <p:sldId id="278" r:id="rId28"/>
    <p:sldId id="302" r:id="rId29"/>
    <p:sldId id="301" r:id="rId30"/>
    <p:sldId id="283" r:id="rId31"/>
    <p:sldId id="292" r:id="rId32"/>
    <p:sldId id="285" r:id="rId33"/>
    <p:sldId id="316" r:id="rId34"/>
    <p:sldId id="286" r:id="rId35"/>
    <p:sldId id="287" r:id="rId36"/>
    <p:sldId id="266" r:id="rId37"/>
    <p:sldId id="267" r:id="rId38"/>
    <p:sldId id="295" r:id="rId39"/>
    <p:sldId id="308" r:id="rId4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4601" autoAdjust="0"/>
  </p:normalViewPr>
  <p:slideViewPr>
    <p:cSldViewPr>
      <p:cViewPr>
        <p:scale>
          <a:sx n="80" d="100"/>
          <a:sy n="80" d="100"/>
        </p:scale>
        <p:origin x="-87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7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CDE78D-AAAC-4026-B972-075D3D55732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34BF64E-7D1B-4742-B435-8D6C4479C1F7}">
      <dgm:prSet phldrT="[Text]"/>
      <dgm:spPr/>
      <dgm:t>
        <a:bodyPr/>
        <a:lstStyle/>
        <a:p>
          <a:r>
            <a:rPr lang="ru-RU" dirty="0" smtClean="0"/>
            <a:t>Победа по баллам</a:t>
          </a:r>
          <a:endParaRPr lang="en-GB" b="1" dirty="0"/>
        </a:p>
      </dgm:t>
    </dgm:pt>
    <dgm:pt modelId="{39D99BE8-526B-4832-A1CC-081AFCC029D2}" type="parTrans" cxnId="{D810FD3F-CEFA-47DE-8CD3-A12C530DF732}">
      <dgm:prSet/>
      <dgm:spPr/>
      <dgm:t>
        <a:bodyPr/>
        <a:lstStyle/>
        <a:p>
          <a:endParaRPr lang="en-GB"/>
        </a:p>
      </dgm:t>
    </dgm:pt>
    <dgm:pt modelId="{4E7647D0-B363-4BF7-B82A-753841C9FDD2}" type="sibTrans" cxnId="{D810FD3F-CEFA-47DE-8CD3-A12C530DF732}">
      <dgm:prSet/>
      <dgm:spPr/>
      <dgm:t>
        <a:bodyPr/>
        <a:lstStyle/>
        <a:p>
          <a:endParaRPr lang="en-GB"/>
        </a:p>
      </dgm:t>
    </dgm:pt>
    <dgm:pt modelId="{7D8238D1-1CED-4B0F-A9EB-49865B47E3A2}">
      <dgm:prSet phldrT="[Text]" custT="1"/>
      <dgm:spPr/>
      <dgm:t>
        <a:bodyPr/>
        <a:lstStyle/>
        <a:p>
          <a:r>
            <a:rPr lang="ru-RU" sz="1800" dirty="0" smtClean="0"/>
            <a:t>Если баллы равны или баллов нет</a:t>
          </a:r>
          <a:endParaRPr lang="en-GB" sz="1800" dirty="0"/>
        </a:p>
      </dgm:t>
    </dgm:pt>
    <dgm:pt modelId="{0A69D177-3D80-4E91-9A10-D95871659808}" type="parTrans" cxnId="{44A9F963-FAB4-4527-A66C-E69819A2D5D9}">
      <dgm:prSet/>
      <dgm:spPr/>
      <dgm:t>
        <a:bodyPr/>
        <a:lstStyle/>
        <a:p>
          <a:endParaRPr lang="en-GB"/>
        </a:p>
      </dgm:t>
    </dgm:pt>
    <dgm:pt modelId="{31853E2A-B4D1-4552-A733-64A8CD879688}" type="sibTrans" cxnId="{44A9F963-FAB4-4527-A66C-E69819A2D5D9}">
      <dgm:prSet/>
      <dgm:spPr/>
      <dgm:t>
        <a:bodyPr/>
        <a:lstStyle/>
        <a:p>
          <a:endParaRPr lang="en-GB"/>
        </a:p>
      </dgm:t>
    </dgm:pt>
    <dgm:pt modelId="{318F0342-1D47-45C5-9AE4-01D0E783DF82}">
      <dgm:prSet phldrT="[Text]" custT="1"/>
      <dgm:spPr/>
      <dgm:t>
        <a:bodyPr/>
        <a:lstStyle/>
        <a:p>
          <a:r>
            <a:rPr lang="ru-RU" sz="2800" b="1" dirty="0" smtClean="0"/>
            <a:t>ХАНТЕЙ</a:t>
          </a:r>
          <a:endParaRPr lang="en-GB" sz="2800" b="1" dirty="0"/>
        </a:p>
      </dgm:t>
    </dgm:pt>
    <dgm:pt modelId="{D4940F2C-A2AD-446B-97B7-AC6B3E298C6D}" type="parTrans" cxnId="{BA447325-B30A-43DB-9A93-772D8A13EFF1}">
      <dgm:prSet/>
      <dgm:spPr/>
      <dgm:t>
        <a:bodyPr/>
        <a:lstStyle/>
        <a:p>
          <a:endParaRPr lang="en-GB"/>
        </a:p>
      </dgm:t>
    </dgm:pt>
    <dgm:pt modelId="{2A2A64BA-2F44-47F8-BDC7-F0AB666F4BD1}" type="sibTrans" cxnId="{BA447325-B30A-43DB-9A93-772D8A13EFF1}">
      <dgm:prSet/>
      <dgm:spPr/>
      <dgm:t>
        <a:bodyPr/>
        <a:lstStyle/>
        <a:p>
          <a:endParaRPr lang="en-GB"/>
        </a:p>
      </dgm:t>
    </dgm:pt>
    <dgm:pt modelId="{CF18609A-7D8C-4AF8-BCB5-53D76B00DD80}">
      <dgm:prSet phldrT="[Text]" custT="1"/>
      <dgm:spPr/>
      <dgm:t>
        <a:bodyPr/>
        <a:lstStyle/>
        <a:p>
          <a:r>
            <a:rPr lang="ru-RU" sz="1800" dirty="0" smtClean="0"/>
            <a:t>Рефери и Судьи вместе</a:t>
          </a:r>
          <a:endParaRPr lang="en-GB" sz="1800" dirty="0"/>
        </a:p>
      </dgm:t>
    </dgm:pt>
    <dgm:pt modelId="{4B799571-5E38-42F8-939F-DA4FB20B90BF}" type="parTrans" cxnId="{628B5B80-CBE1-4C43-9FAF-FB5BDBAE633B}">
      <dgm:prSet/>
      <dgm:spPr/>
      <dgm:t>
        <a:bodyPr/>
        <a:lstStyle/>
        <a:p>
          <a:endParaRPr lang="en-GB"/>
        </a:p>
      </dgm:t>
    </dgm:pt>
    <dgm:pt modelId="{4820E7C2-5A34-46F0-80BA-BB3B10AFC8B0}" type="sibTrans" cxnId="{628B5B80-CBE1-4C43-9FAF-FB5BDBAE633B}">
      <dgm:prSet/>
      <dgm:spPr/>
      <dgm:t>
        <a:bodyPr/>
        <a:lstStyle/>
        <a:p>
          <a:endParaRPr lang="en-GB"/>
        </a:p>
      </dgm:t>
    </dgm:pt>
    <dgm:pt modelId="{A3A592E6-145E-43C0-895E-1EC7D02392C0}" type="pres">
      <dgm:prSet presAssocID="{15CDE78D-AAAC-4026-B972-075D3D55732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07D6D589-8778-4E06-969F-CBEA59EC3CD3}" type="pres">
      <dgm:prSet presAssocID="{318F0342-1D47-45C5-9AE4-01D0E783DF82}" presName="boxAndChildren" presStyleCnt="0"/>
      <dgm:spPr/>
    </dgm:pt>
    <dgm:pt modelId="{ED24F84A-9E4C-49FD-BFE4-21CDD414ADD7}" type="pres">
      <dgm:prSet presAssocID="{318F0342-1D47-45C5-9AE4-01D0E783DF82}" presName="parentTextBox" presStyleLbl="node1" presStyleIdx="0" presStyleCnt="2"/>
      <dgm:spPr/>
      <dgm:t>
        <a:bodyPr/>
        <a:lstStyle/>
        <a:p>
          <a:endParaRPr lang="sv-SE"/>
        </a:p>
      </dgm:t>
    </dgm:pt>
    <dgm:pt modelId="{FDDC9A4C-66DC-4C4A-96D2-28ADC2420A97}" type="pres">
      <dgm:prSet presAssocID="{318F0342-1D47-45C5-9AE4-01D0E783DF82}" presName="entireBox" presStyleLbl="node1" presStyleIdx="0" presStyleCnt="2"/>
      <dgm:spPr/>
      <dgm:t>
        <a:bodyPr/>
        <a:lstStyle/>
        <a:p>
          <a:endParaRPr lang="sv-SE"/>
        </a:p>
      </dgm:t>
    </dgm:pt>
    <dgm:pt modelId="{6B7C10EA-735D-48A7-AC8B-EB03BD4176BC}" type="pres">
      <dgm:prSet presAssocID="{318F0342-1D47-45C5-9AE4-01D0E783DF82}" presName="descendantBox" presStyleCnt="0"/>
      <dgm:spPr/>
    </dgm:pt>
    <dgm:pt modelId="{ECADCFBC-0B06-44C4-8094-4A29396A64C1}" type="pres">
      <dgm:prSet presAssocID="{CF18609A-7D8C-4AF8-BCB5-53D76B00DD80}" presName="childTextBox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sv-SE"/>
        </a:p>
      </dgm:t>
    </dgm:pt>
    <dgm:pt modelId="{749CB9A9-4703-4994-8D57-2ED881C58D40}" type="pres">
      <dgm:prSet presAssocID="{4E7647D0-B363-4BF7-B82A-753841C9FDD2}" presName="sp" presStyleCnt="0"/>
      <dgm:spPr/>
    </dgm:pt>
    <dgm:pt modelId="{72438B52-9B7A-42DB-9E06-2FBB2FC63FF4}" type="pres">
      <dgm:prSet presAssocID="{A34BF64E-7D1B-4742-B435-8D6C4479C1F7}" presName="arrowAndChildren" presStyleCnt="0"/>
      <dgm:spPr/>
    </dgm:pt>
    <dgm:pt modelId="{2E1945F8-EC02-4CBF-A59D-E2ACD1797063}" type="pres">
      <dgm:prSet presAssocID="{A34BF64E-7D1B-4742-B435-8D6C4479C1F7}" presName="parentTextArrow" presStyleLbl="node1" presStyleIdx="0" presStyleCnt="2"/>
      <dgm:spPr/>
      <dgm:t>
        <a:bodyPr/>
        <a:lstStyle/>
        <a:p>
          <a:endParaRPr lang="sv-SE"/>
        </a:p>
      </dgm:t>
    </dgm:pt>
    <dgm:pt modelId="{A59B4E96-3779-48D9-AD10-1D73DE3A7460}" type="pres">
      <dgm:prSet presAssocID="{A34BF64E-7D1B-4742-B435-8D6C4479C1F7}" presName="arrow" presStyleLbl="node1" presStyleIdx="1" presStyleCnt="2"/>
      <dgm:spPr/>
      <dgm:t>
        <a:bodyPr/>
        <a:lstStyle/>
        <a:p>
          <a:endParaRPr lang="sv-SE"/>
        </a:p>
      </dgm:t>
    </dgm:pt>
    <dgm:pt modelId="{4E0DA038-C8CE-4DC1-8928-D0D981BCE266}" type="pres">
      <dgm:prSet presAssocID="{A34BF64E-7D1B-4742-B435-8D6C4479C1F7}" presName="descendantArrow" presStyleCnt="0"/>
      <dgm:spPr/>
    </dgm:pt>
    <dgm:pt modelId="{10E74169-DFF0-44B5-8318-534C6DF4C11A}" type="pres">
      <dgm:prSet presAssocID="{7D8238D1-1CED-4B0F-A9EB-49865B47E3A2}" presName="childTextArrow" presStyleLbl="fgAccFollowNode1" presStyleIdx="1" presStyleCnt="2" custLinFactNeighborX="75556" custLinFactNeighborY="-121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A447325-B30A-43DB-9A93-772D8A13EFF1}" srcId="{15CDE78D-AAAC-4026-B972-075D3D557327}" destId="{318F0342-1D47-45C5-9AE4-01D0E783DF82}" srcOrd="1" destOrd="0" parTransId="{D4940F2C-A2AD-446B-97B7-AC6B3E298C6D}" sibTransId="{2A2A64BA-2F44-47F8-BDC7-F0AB666F4BD1}"/>
    <dgm:cxn modelId="{D810FD3F-CEFA-47DE-8CD3-A12C530DF732}" srcId="{15CDE78D-AAAC-4026-B972-075D3D557327}" destId="{A34BF64E-7D1B-4742-B435-8D6C4479C1F7}" srcOrd="0" destOrd="0" parTransId="{39D99BE8-526B-4832-A1CC-081AFCC029D2}" sibTransId="{4E7647D0-B363-4BF7-B82A-753841C9FDD2}"/>
    <dgm:cxn modelId="{4058C43B-C17E-450D-A316-614BD682A8F9}" type="presOf" srcId="{318F0342-1D47-45C5-9AE4-01D0E783DF82}" destId="{FDDC9A4C-66DC-4C4A-96D2-28ADC2420A97}" srcOrd="1" destOrd="0" presId="urn:microsoft.com/office/officeart/2005/8/layout/process4"/>
    <dgm:cxn modelId="{44A9F963-FAB4-4527-A66C-E69819A2D5D9}" srcId="{A34BF64E-7D1B-4742-B435-8D6C4479C1F7}" destId="{7D8238D1-1CED-4B0F-A9EB-49865B47E3A2}" srcOrd="0" destOrd="0" parTransId="{0A69D177-3D80-4E91-9A10-D95871659808}" sibTransId="{31853E2A-B4D1-4552-A733-64A8CD879688}"/>
    <dgm:cxn modelId="{628B5B80-CBE1-4C43-9FAF-FB5BDBAE633B}" srcId="{318F0342-1D47-45C5-9AE4-01D0E783DF82}" destId="{CF18609A-7D8C-4AF8-BCB5-53D76B00DD80}" srcOrd="0" destOrd="0" parTransId="{4B799571-5E38-42F8-939F-DA4FB20B90BF}" sibTransId="{4820E7C2-5A34-46F0-80BA-BB3B10AFC8B0}"/>
    <dgm:cxn modelId="{99D87CF3-C04C-4873-8E4C-F44991DD3AE5}" type="presOf" srcId="{318F0342-1D47-45C5-9AE4-01D0E783DF82}" destId="{ED24F84A-9E4C-49FD-BFE4-21CDD414ADD7}" srcOrd="0" destOrd="0" presId="urn:microsoft.com/office/officeart/2005/8/layout/process4"/>
    <dgm:cxn modelId="{642FC1CD-52A4-445A-8B21-86DFA3ED2763}" type="presOf" srcId="{CF18609A-7D8C-4AF8-BCB5-53D76B00DD80}" destId="{ECADCFBC-0B06-44C4-8094-4A29396A64C1}" srcOrd="0" destOrd="0" presId="urn:microsoft.com/office/officeart/2005/8/layout/process4"/>
    <dgm:cxn modelId="{154EBDA2-0984-417B-A5A2-9D235FE42374}" type="presOf" srcId="{15CDE78D-AAAC-4026-B972-075D3D557327}" destId="{A3A592E6-145E-43C0-895E-1EC7D02392C0}" srcOrd="0" destOrd="0" presId="urn:microsoft.com/office/officeart/2005/8/layout/process4"/>
    <dgm:cxn modelId="{A30393A6-BEAA-44F5-90B0-466F46FB720C}" type="presOf" srcId="{7D8238D1-1CED-4B0F-A9EB-49865B47E3A2}" destId="{10E74169-DFF0-44B5-8318-534C6DF4C11A}" srcOrd="0" destOrd="0" presId="urn:microsoft.com/office/officeart/2005/8/layout/process4"/>
    <dgm:cxn modelId="{83E416BA-8977-4C6D-AF90-22F3DFFFE24C}" type="presOf" srcId="{A34BF64E-7D1B-4742-B435-8D6C4479C1F7}" destId="{A59B4E96-3779-48D9-AD10-1D73DE3A7460}" srcOrd="1" destOrd="0" presId="urn:microsoft.com/office/officeart/2005/8/layout/process4"/>
    <dgm:cxn modelId="{E0462E53-FE22-4EAF-A0E8-49F37F5F6F81}" type="presOf" srcId="{A34BF64E-7D1B-4742-B435-8D6C4479C1F7}" destId="{2E1945F8-EC02-4CBF-A59D-E2ACD1797063}" srcOrd="0" destOrd="0" presId="urn:microsoft.com/office/officeart/2005/8/layout/process4"/>
    <dgm:cxn modelId="{616EB7E0-E738-474C-A833-ED128075C7E1}" type="presParOf" srcId="{A3A592E6-145E-43C0-895E-1EC7D02392C0}" destId="{07D6D589-8778-4E06-969F-CBEA59EC3CD3}" srcOrd="0" destOrd="0" presId="urn:microsoft.com/office/officeart/2005/8/layout/process4"/>
    <dgm:cxn modelId="{45D1633A-B670-4807-9BFE-7CC9421D491B}" type="presParOf" srcId="{07D6D589-8778-4E06-969F-CBEA59EC3CD3}" destId="{ED24F84A-9E4C-49FD-BFE4-21CDD414ADD7}" srcOrd="0" destOrd="0" presId="urn:microsoft.com/office/officeart/2005/8/layout/process4"/>
    <dgm:cxn modelId="{3A44051A-BEAA-4E5F-8606-7E103C66D785}" type="presParOf" srcId="{07D6D589-8778-4E06-969F-CBEA59EC3CD3}" destId="{FDDC9A4C-66DC-4C4A-96D2-28ADC2420A97}" srcOrd="1" destOrd="0" presId="urn:microsoft.com/office/officeart/2005/8/layout/process4"/>
    <dgm:cxn modelId="{7CF8F436-8BBA-4B13-BA63-2B19772219D2}" type="presParOf" srcId="{07D6D589-8778-4E06-969F-CBEA59EC3CD3}" destId="{6B7C10EA-735D-48A7-AC8B-EB03BD4176BC}" srcOrd="2" destOrd="0" presId="urn:microsoft.com/office/officeart/2005/8/layout/process4"/>
    <dgm:cxn modelId="{A65B50EA-76AB-4E09-BF3B-3E78D1A7405E}" type="presParOf" srcId="{6B7C10EA-735D-48A7-AC8B-EB03BD4176BC}" destId="{ECADCFBC-0B06-44C4-8094-4A29396A64C1}" srcOrd="0" destOrd="0" presId="urn:microsoft.com/office/officeart/2005/8/layout/process4"/>
    <dgm:cxn modelId="{61CE0548-ADF4-4F1C-880C-64F1069A374C}" type="presParOf" srcId="{A3A592E6-145E-43C0-895E-1EC7D02392C0}" destId="{749CB9A9-4703-4994-8D57-2ED881C58D40}" srcOrd="1" destOrd="0" presId="urn:microsoft.com/office/officeart/2005/8/layout/process4"/>
    <dgm:cxn modelId="{73A4E227-0F5E-45F5-A01B-069EA8730050}" type="presParOf" srcId="{A3A592E6-145E-43C0-895E-1EC7D02392C0}" destId="{72438B52-9B7A-42DB-9E06-2FBB2FC63FF4}" srcOrd="2" destOrd="0" presId="urn:microsoft.com/office/officeart/2005/8/layout/process4"/>
    <dgm:cxn modelId="{FDBD91A8-BE1C-454D-A80B-EF772D98D7D6}" type="presParOf" srcId="{72438B52-9B7A-42DB-9E06-2FBB2FC63FF4}" destId="{2E1945F8-EC02-4CBF-A59D-E2ACD1797063}" srcOrd="0" destOrd="0" presId="urn:microsoft.com/office/officeart/2005/8/layout/process4"/>
    <dgm:cxn modelId="{0B57CF1F-9AF4-4788-B020-A04EB86AC6E1}" type="presParOf" srcId="{72438B52-9B7A-42DB-9E06-2FBB2FC63FF4}" destId="{A59B4E96-3779-48D9-AD10-1D73DE3A7460}" srcOrd="1" destOrd="0" presId="urn:microsoft.com/office/officeart/2005/8/layout/process4"/>
    <dgm:cxn modelId="{22449272-1EB8-45DB-B627-DBE40C3D7B75}" type="presParOf" srcId="{72438B52-9B7A-42DB-9E06-2FBB2FC63FF4}" destId="{4E0DA038-C8CE-4DC1-8928-D0D981BCE266}" srcOrd="2" destOrd="0" presId="urn:microsoft.com/office/officeart/2005/8/layout/process4"/>
    <dgm:cxn modelId="{365E6FD9-E682-4657-B003-BDA53514EA06}" type="presParOf" srcId="{4E0DA038-C8CE-4DC1-8928-D0D981BCE266}" destId="{10E74169-DFF0-44B5-8318-534C6DF4C11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CDE78D-AAAC-4026-B972-075D3D55732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34BF64E-7D1B-4742-B435-8D6C4479C1F7}">
      <dgm:prSet phldrT="[Text]" custT="1"/>
      <dgm:spPr/>
      <dgm:t>
        <a:bodyPr/>
        <a:lstStyle/>
        <a:p>
          <a:r>
            <a:rPr lang="ru-RU" sz="1600" dirty="0" smtClean="0"/>
            <a:t>Большинство побед</a:t>
          </a:r>
          <a:endParaRPr lang="en-GB" sz="1600" dirty="0"/>
        </a:p>
      </dgm:t>
    </dgm:pt>
    <dgm:pt modelId="{39D99BE8-526B-4832-A1CC-081AFCC029D2}" type="parTrans" cxnId="{D810FD3F-CEFA-47DE-8CD3-A12C530DF732}">
      <dgm:prSet/>
      <dgm:spPr/>
      <dgm:t>
        <a:bodyPr/>
        <a:lstStyle/>
        <a:p>
          <a:endParaRPr lang="en-GB"/>
        </a:p>
      </dgm:t>
    </dgm:pt>
    <dgm:pt modelId="{4E7647D0-B363-4BF7-B82A-753841C9FDD2}" type="sibTrans" cxnId="{D810FD3F-CEFA-47DE-8CD3-A12C530DF732}">
      <dgm:prSet/>
      <dgm:spPr/>
      <dgm:t>
        <a:bodyPr/>
        <a:lstStyle/>
        <a:p>
          <a:endParaRPr lang="en-GB"/>
        </a:p>
      </dgm:t>
    </dgm:pt>
    <dgm:pt modelId="{7D8238D1-1CED-4B0F-A9EB-49865B47E3A2}">
      <dgm:prSet phldrT="[Text]" custT="1"/>
      <dgm:spPr/>
      <dgm:t>
        <a:bodyPr/>
        <a:lstStyle/>
        <a:p>
          <a:r>
            <a:rPr lang="ru-RU" sz="1800" dirty="0" smtClean="0"/>
            <a:t>Равное кол-во побед</a:t>
          </a:r>
          <a:endParaRPr lang="en-GB" sz="1800" dirty="0"/>
        </a:p>
      </dgm:t>
    </dgm:pt>
    <dgm:pt modelId="{0A69D177-3D80-4E91-9A10-D95871659808}" type="parTrans" cxnId="{44A9F963-FAB4-4527-A66C-E69819A2D5D9}">
      <dgm:prSet/>
      <dgm:spPr/>
      <dgm:t>
        <a:bodyPr/>
        <a:lstStyle/>
        <a:p>
          <a:endParaRPr lang="en-GB"/>
        </a:p>
      </dgm:t>
    </dgm:pt>
    <dgm:pt modelId="{31853E2A-B4D1-4552-A733-64A8CD879688}" type="sibTrans" cxnId="{44A9F963-FAB4-4527-A66C-E69819A2D5D9}">
      <dgm:prSet/>
      <dgm:spPr/>
      <dgm:t>
        <a:bodyPr/>
        <a:lstStyle/>
        <a:p>
          <a:endParaRPr lang="en-GB"/>
        </a:p>
      </dgm:t>
    </dgm:pt>
    <dgm:pt modelId="{318F0342-1D47-45C5-9AE4-01D0E783DF82}">
      <dgm:prSet phldrT="[Text]" custT="1"/>
      <dgm:spPr/>
      <dgm:t>
        <a:bodyPr/>
        <a:lstStyle/>
        <a:p>
          <a:r>
            <a:rPr lang="ru-RU" sz="1600" dirty="0" smtClean="0"/>
            <a:t>Больше баллов</a:t>
          </a:r>
          <a:endParaRPr lang="en-GB" sz="1600" dirty="0"/>
        </a:p>
      </dgm:t>
    </dgm:pt>
    <dgm:pt modelId="{D4940F2C-A2AD-446B-97B7-AC6B3E298C6D}" type="parTrans" cxnId="{BA447325-B30A-43DB-9A93-772D8A13EFF1}">
      <dgm:prSet/>
      <dgm:spPr/>
      <dgm:t>
        <a:bodyPr/>
        <a:lstStyle/>
        <a:p>
          <a:endParaRPr lang="en-GB"/>
        </a:p>
      </dgm:t>
    </dgm:pt>
    <dgm:pt modelId="{2A2A64BA-2F44-47F8-BDC7-F0AB666F4BD1}" type="sibTrans" cxnId="{BA447325-B30A-43DB-9A93-772D8A13EFF1}">
      <dgm:prSet/>
      <dgm:spPr/>
      <dgm:t>
        <a:bodyPr/>
        <a:lstStyle/>
        <a:p>
          <a:endParaRPr lang="en-GB"/>
        </a:p>
      </dgm:t>
    </dgm:pt>
    <dgm:pt modelId="{CF18609A-7D8C-4AF8-BCB5-53D76B00DD80}">
      <dgm:prSet phldrT="[Text]" custT="1"/>
      <dgm:spPr/>
      <dgm:t>
        <a:bodyPr/>
        <a:lstStyle/>
        <a:p>
          <a:r>
            <a:rPr lang="ru-RU" sz="1600" dirty="0" smtClean="0"/>
            <a:t>Баллы равны</a:t>
          </a:r>
          <a:r>
            <a:rPr lang="en-US" sz="1600" dirty="0" smtClean="0"/>
            <a:t>:</a:t>
          </a:r>
          <a:endParaRPr lang="en-GB" sz="1600" dirty="0"/>
        </a:p>
      </dgm:t>
    </dgm:pt>
    <dgm:pt modelId="{4B799571-5E38-42F8-939F-DA4FB20B90BF}" type="parTrans" cxnId="{628B5B80-CBE1-4C43-9FAF-FB5BDBAE633B}">
      <dgm:prSet/>
      <dgm:spPr/>
      <dgm:t>
        <a:bodyPr/>
        <a:lstStyle/>
        <a:p>
          <a:endParaRPr lang="en-GB"/>
        </a:p>
      </dgm:t>
    </dgm:pt>
    <dgm:pt modelId="{4820E7C2-5A34-46F0-80BA-BB3B10AFC8B0}" type="sibTrans" cxnId="{628B5B80-CBE1-4C43-9FAF-FB5BDBAE633B}">
      <dgm:prSet/>
      <dgm:spPr/>
      <dgm:t>
        <a:bodyPr/>
        <a:lstStyle/>
        <a:p>
          <a:endParaRPr lang="en-GB"/>
        </a:p>
      </dgm:t>
    </dgm:pt>
    <dgm:pt modelId="{28872F8D-3C6B-4FBE-87B0-5A3275BDE2E4}">
      <dgm:prSet phldrT="[Text]" custT="1"/>
      <dgm:spPr/>
      <dgm:t>
        <a:bodyPr/>
        <a:lstStyle/>
        <a:p>
          <a:r>
            <a:rPr lang="ru-RU" sz="2000" dirty="0" smtClean="0"/>
            <a:t>Новый бой</a:t>
          </a:r>
          <a:endParaRPr lang="en-GB" sz="2000" dirty="0"/>
        </a:p>
      </dgm:t>
    </dgm:pt>
    <dgm:pt modelId="{F4A310C7-B30A-4BCA-9FEA-427490B4540F}" type="parTrans" cxnId="{EF87A6F4-F8A1-4CD7-ADDC-A7BFACB09A1D}">
      <dgm:prSet/>
      <dgm:spPr/>
      <dgm:t>
        <a:bodyPr/>
        <a:lstStyle/>
        <a:p>
          <a:endParaRPr lang="en-GB"/>
        </a:p>
      </dgm:t>
    </dgm:pt>
    <dgm:pt modelId="{18E7FB4F-6F0E-404B-9C7C-3CCA14E8C491}" type="sibTrans" cxnId="{EF87A6F4-F8A1-4CD7-ADDC-A7BFACB09A1D}">
      <dgm:prSet/>
      <dgm:spPr/>
      <dgm:t>
        <a:bodyPr/>
        <a:lstStyle/>
        <a:p>
          <a:endParaRPr lang="en-GB"/>
        </a:p>
      </dgm:t>
    </dgm:pt>
    <dgm:pt modelId="{308CB5A7-B963-4B09-8F8D-92A2280E52DB}">
      <dgm:prSet phldrT="[Text]" custT="1"/>
      <dgm:spPr/>
      <dgm:t>
        <a:bodyPr/>
        <a:lstStyle/>
        <a:p>
          <a:r>
            <a:rPr lang="ru-RU" sz="1800" dirty="0" smtClean="0"/>
            <a:t>Если баллы равны или баллов нет</a:t>
          </a:r>
          <a:endParaRPr lang="en-GB" sz="1800" dirty="0"/>
        </a:p>
      </dgm:t>
    </dgm:pt>
    <dgm:pt modelId="{DDE9CF34-4989-475F-86D8-C364D3B30B63}" type="parTrans" cxnId="{6C4D642F-D68C-49A3-B33B-67F88528834B}">
      <dgm:prSet/>
      <dgm:spPr/>
      <dgm:t>
        <a:bodyPr/>
        <a:lstStyle/>
        <a:p>
          <a:endParaRPr lang="en-GB"/>
        </a:p>
      </dgm:t>
    </dgm:pt>
    <dgm:pt modelId="{A77D1B2C-6C7F-482A-88D7-BF8412E5EE8C}" type="sibTrans" cxnId="{6C4D642F-D68C-49A3-B33B-67F88528834B}">
      <dgm:prSet/>
      <dgm:spPr/>
      <dgm:t>
        <a:bodyPr/>
        <a:lstStyle/>
        <a:p>
          <a:endParaRPr lang="en-GB"/>
        </a:p>
      </dgm:t>
    </dgm:pt>
    <dgm:pt modelId="{A3A592E6-145E-43C0-895E-1EC7D02392C0}" type="pres">
      <dgm:prSet presAssocID="{15CDE78D-AAAC-4026-B972-075D3D55732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v-SE"/>
        </a:p>
      </dgm:t>
    </dgm:pt>
    <dgm:pt modelId="{22B933F0-D804-4D62-920F-DBCF3514670F}" type="pres">
      <dgm:prSet presAssocID="{28872F8D-3C6B-4FBE-87B0-5A3275BDE2E4}" presName="boxAndChildren" presStyleCnt="0"/>
      <dgm:spPr/>
    </dgm:pt>
    <dgm:pt modelId="{0CDFD1F2-23FB-4B10-84D5-D0E20E9D8EE1}" type="pres">
      <dgm:prSet presAssocID="{28872F8D-3C6B-4FBE-87B0-5A3275BDE2E4}" presName="parentTextBox" presStyleLbl="node1" presStyleIdx="0" presStyleCnt="3"/>
      <dgm:spPr/>
      <dgm:t>
        <a:bodyPr/>
        <a:lstStyle/>
        <a:p>
          <a:endParaRPr lang="en-GB"/>
        </a:p>
      </dgm:t>
    </dgm:pt>
    <dgm:pt modelId="{C24F9F21-909D-4331-81C6-EAA857B97152}" type="pres">
      <dgm:prSet presAssocID="{28872F8D-3C6B-4FBE-87B0-5A3275BDE2E4}" presName="entireBox" presStyleLbl="node1" presStyleIdx="0" presStyleCnt="3"/>
      <dgm:spPr/>
      <dgm:t>
        <a:bodyPr/>
        <a:lstStyle/>
        <a:p>
          <a:endParaRPr lang="en-GB"/>
        </a:p>
      </dgm:t>
    </dgm:pt>
    <dgm:pt modelId="{7F9C1000-E467-4370-BE49-7244867664B1}" type="pres">
      <dgm:prSet presAssocID="{28872F8D-3C6B-4FBE-87B0-5A3275BDE2E4}" presName="descendantBox" presStyleCnt="0"/>
      <dgm:spPr/>
    </dgm:pt>
    <dgm:pt modelId="{25CBB458-D30A-4231-ABE3-632A18EC5350}" type="pres">
      <dgm:prSet presAssocID="{308CB5A7-B963-4B09-8F8D-92A2280E52DB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6EE9FC-122D-435A-AC90-AF327D1B6B77}" type="pres">
      <dgm:prSet presAssocID="{2A2A64BA-2F44-47F8-BDC7-F0AB666F4BD1}" presName="sp" presStyleCnt="0"/>
      <dgm:spPr/>
    </dgm:pt>
    <dgm:pt modelId="{5B88DE40-C108-47BA-A08A-9B86F4912D25}" type="pres">
      <dgm:prSet presAssocID="{318F0342-1D47-45C5-9AE4-01D0E783DF82}" presName="arrowAndChildren" presStyleCnt="0"/>
      <dgm:spPr/>
    </dgm:pt>
    <dgm:pt modelId="{7AB7F033-B7BD-4689-BCD6-1F2688F9E83C}" type="pres">
      <dgm:prSet presAssocID="{318F0342-1D47-45C5-9AE4-01D0E783DF82}" presName="parentTextArrow" presStyleLbl="node1" presStyleIdx="0" presStyleCnt="3"/>
      <dgm:spPr/>
      <dgm:t>
        <a:bodyPr/>
        <a:lstStyle/>
        <a:p>
          <a:endParaRPr lang="en-GB"/>
        </a:p>
      </dgm:t>
    </dgm:pt>
    <dgm:pt modelId="{741C9137-B46E-4FF6-ADAE-9E663BC74846}" type="pres">
      <dgm:prSet presAssocID="{318F0342-1D47-45C5-9AE4-01D0E783DF82}" presName="arrow" presStyleLbl="node1" presStyleIdx="1" presStyleCnt="3" custLinFactNeighborY="-1597"/>
      <dgm:spPr/>
      <dgm:t>
        <a:bodyPr/>
        <a:lstStyle/>
        <a:p>
          <a:endParaRPr lang="en-GB"/>
        </a:p>
      </dgm:t>
    </dgm:pt>
    <dgm:pt modelId="{4230533C-04CA-4A3B-895C-91DE4C954F4A}" type="pres">
      <dgm:prSet presAssocID="{318F0342-1D47-45C5-9AE4-01D0E783DF82}" presName="descendantArrow" presStyleCnt="0"/>
      <dgm:spPr/>
    </dgm:pt>
    <dgm:pt modelId="{AF03D7A6-82A6-428A-88DA-799117BB5E66}" type="pres">
      <dgm:prSet presAssocID="{CF18609A-7D8C-4AF8-BCB5-53D76B00DD80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49CB9A9-4703-4994-8D57-2ED881C58D40}" type="pres">
      <dgm:prSet presAssocID="{4E7647D0-B363-4BF7-B82A-753841C9FDD2}" presName="sp" presStyleCnt="0"/>
      <dgm:spPr/>
    </dgm:pt>
    <dgm:pt modelId="{72438B52-9B7A-42DB-9E06-2FBB2FC63FF4}" type="pres">
      <dgm:prSet presAssocID="{A34BF64E-7D1B-4742-B435-8D6C4479C1F7}" presName="arrowAndChildren" presStyleCnt="0"/>
      <dgm:spPr/>
    </dgm:pt>
    <dgm:pt modelId="{2E1945F8-EC02-4CBF-A59D-E2ACD1797063}" type="pres">
      <dgm:prSet presAssocID="{A34BF64E-7D1B-4742-B435-8D6C4479C1F7}" presName="parentTextArrow" presStyleLbl="node1" presStyleIdx="1" presStyleCnt="3"/>
      <dgm:spPr/>
      <dgm:t>
        <a:bodyPr/>
        <a:lstStyle/>
        <a:p>
          <a:endParaRPr lang="en-GB"/>
        </a:p>
      </dgm:t>
    </dgm:pt>
    <dgm:pt modelId="{A59B4E96-3779-48D9-AD10-1D73DE3A7460}" type="pres">
      <dgm:prSet presAssocID="{A34BF64E-7D1B-4742-B435-8D6C4479C1F7}" presName="arrow" presStyleLbl="node1" presStyleIdx="2" presStyleCnt="3" custLinFactNeighborX="308" custLinFactNeighborY="-13753"/>
      <dgm:spPr/>
      <dgm:t>
        <a:bodyPr/>
        <a:lstStyle/>
        <a:p>
          <a:endParaRPr lang="en-GB"/>
        </a:p>
      </dgm:t>
    </dgm:pt>
    <dgm:pt modelId="{4E0DA038-C8CE-4DC1-8928-D0D981BCE266}" type="pres">
      <dgm:prSet presAssocID="{A34BF64E-7D1B-4742-B435-8D6C4479C1F7}" presName="descendantArrow" presStyleCnt="0"/>
      <dgm:spPr/>
    </dgm:pt>
    <dgm:pt modelId="{10E74169-DFF0-44B5-8318-534C6DF4C11A}" type="pres">
      <dgm:prSet presAssocID="{7D8238D1-1CED-4B0F-A9EB-49865B47E3A2}" presName="childTextArrow" presStyleLbl="fgAccFollowNode1" presStyleIdx="2" presStyleCnt="3" custLinFactNeighborX="-2632" custLinFactNeighborY="-584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BFDDC15-E41E-41F2-9BE2-487E19978544}" type="presOf" srcId="{15CDE78D-AAAC-4026-B972-075D3D557327}" destId="{A3A592E6-145E-43C0-895E-1EC7D02392C0}" srcOrd="0" destOrd="0" presId="urn:microsoft.com/office/officeart/2005/8/layout/process4"/>
    <dgm:cxn modelId="{24C91119-D9E9-4B8F-B4FA-E8578860E473}" type="presOf" srcId="{28872F8D-3C6B-4FBE-87B0-5A3275BDE2E4}" destId="{0CDFD1F2-23FB-4B10-84D5-D0E20E9D8EE1}" srcOrd="0" destOrd="0" presId="urn:microsoft.com/office/officeart/2005/8/layout/process4"/>
    <dgm:cxn modelId="{4B42009F-C9C0-481A-BC4F-B613FB9708F1}" type="presOf" srcId="{318F0342-1D47-45C5-9AE4-01D0E783DF82}" destId="{741C9137-B46E-4FF6-ADAE-9E663BC74846}" srcOrd="1" destOrd="0" presId="urn:microsoft.com/office/officeart/2005/8/layout/process4"/>
    <dgm:cxn modelId="{3CBE8696-E0D1-4D8E-906A-0284A80CA0EA}" type="presOf" srcId="{CF18609A-7D8C-4AF8-BCB5-53D76B00DD80}" destId="{AF03D7A6-82A6-428A-88DA-799117BB5E66}" srcOrd="0" destOrd="0" presId="urn:microsoft.com/office/officeart/2005/8/layout/process4"/>
    <dgm:cxn modelId="{6C8929CB-A098-48C0-BFFF-838CA448F503}" type="presOf" srcId="{308CB5A7-B963-4B09-8F8D-92A2280E52DB}" destId="{25CBB458-D30A-4231-ABE3-632A18EC5350}" srcOrd="0" destOrd="0" presId="urn:microsoft.com/office/officeart/2005/8/layout/process4"/>
    <dgm:cxn modelId="{164C89CB-FA96-4135-9BF6-89F977F5F3FE}" type="presOf" srcId="{A34BF64E-7D1B-4742-B435-8D6C4479C1F7}" destId="{2E1945F8-EC02-4CBF-A59D-E2ACD1797063}" srcOrd="0" destOrd="0" presId="urn:microsoft.com/office/officeart/2005/8/layout/process4"/>
    <dgm:cxn modelId="{ECB4DF9F-C64C-4276-8A8C-5B032591E9DF}" type="presOf" srcId="{7D8238D1-1CED-4B0F-A9EB-49865B47E3A2}" destId="{10E74169-DFF0-44B5-8318-534C6DF4C11A}" srcOrd="0" destOrd="0" presId="urn:microsoft.com/office/officeart/2005/8/layout/process4"/>
    <dgm:cxn modelId="{BA447325-B30A-43DB-9A93-772D8A13EFF1}" srcId="{15CDE78D-AAAC-4026-B972-075D3D557327}" destId="{318F0342-1D47-45C5-9AE4-01D0E783DF82}" srcOrd="1" destOrd="0" parTransId="{D4940F2C-A2AD-446B-97B7-AC6B3E298C6D}" sibTransId="{2A2A64BA-2F44-47F8-BDC7-F0AB666F4BD1}"/>
    <dgm:cxn modelId="{6C4D642F-D68C-49A3-B33B-67F88528834B}" srcId="{28872F8D-3C6B-4FBE-87B0-5A3275BDE2E4}" destId="{308CB5A7-B963-4B09-8F8D-92A2280E52DB}" srcOrd="0" destOrd="0" parTransId="{DDE9CF34-4989-475F-86D8-C364D3B30B63}" sibTransId="{A77D1B2C-6C7F-482A-88D7-BF8412E5EE8C}"/>
    <dgm:cxn modelId="{D810FD3F-CEFA-47DE-8CD3-A12C530DF732}" srcId="{15CDE78D-AAAC-4026-B972-075D3D557327}" destId="{A34BF64E-7D1B-4742-B435-8D6C4479C1F7}" srcOrd="0" destOrd="0" parTransId="{39D99BE8-526B-4832-A1CC-081AFCC029D2}" sibTransId="{4E7647D0-B363-4BF7-B82A-753841C9FDD2}"/>
    <dgm:cxn modelId="{628B5B80-CBE1-4C43-9FAF-FB5BDBAE633B}" srcId="{318F0342-1D47-45C5-9AE4-01D0E783DF82}" destId="{CF18609A-7D8C-4AF8-BCB5-53D76B00DD80}" srcOrd="0" destOrd="0" parTransId="{4B799571-5E38-42F8-939F-DA4FB20B90BF}" sibTransId="{4820E7C2-5A34-46F0-80BA-BB3B10AFC8B0}"/>
    <dgm:cxn modelId="{05A57734-B223-43FB-88FE-20283057DBA0}" type="presOf" srcId="{318F0342-1D47-45C5-9AE4-01D0E783DF82}" destId="{7AB7F033-B7BD-4689-BCD6-1F2688F9E83C}" srcOrd="0" destOrd="0" presId="urn:microsoft.com/office/officeart/2005/8/layout/process4"/>
    <dgm:cxn modelId="{8B8C1CD5-90C2-4E09-8F3F-62E6690A3DA2}" type="presOf" srcId="{28872F8D-3C6B-4FBE-87B0-5A3275BDE2E4}" destId="{C24F9F21-909D-4331-81C6-EAA857B97152}" srcOrd="1" destOrd="0" presId="urn:microsoft.com/office/officeart/2005/8/layout/process4"/>
    <dgm:cxn modelId="{83A8F5AD-FBD0-4FD9-A307-D9CE3C423D8C}" type="presOf" srcId="{A34BF64E-7D1B-4742-B435-8D6C4479C1F7}" destId="{A59B4E96-3779-48D9-AD10-1D73DE3A7460}" srcOrd="1" destOrd="0" presId="urn:microsoft.com/office/officeart/2005/8/layout/process4"/>
    <dgm:cxn modelId="{44A9F963-FAB4-4527-A66C-E69819A2D5D9}" srcId="{A34BF64E-7D1B-4742-B435-8D6C4479C1F7}" destId="{7D8238D1-1CED-4B0F-A9EB-49865B47E3A2}" srcOrd="0" destOrd="0" parTransId="{0A69D177-3D80-4E91-9A10-D95871659808}" sibTransId="{31853E2A-B4D1-4552-A733-64A8CD879688}"/>
    <dgm:cxn modelId="{EF87A6F4-F8A1-4CD7-ADDC-A7BFACB09A1D}" srcId="{15CDE78D-AAAC-4026-B972-075D3D557327}" destId="{28872F8D-3C6B-4FBE-87B0-5A3275BDE2E4}" srcOrd="2" destOrd="0" parTransId="{F4A310C7-B30A-4BCA-9FEA-427490B4540F}" sibTransId="{18E7FB4F-6F0E-404B-9C7C-3CCA14E8C491}"/>
    <dgm:cxn modelId="{BC03592B-F0F1-4794-B16A-412D437D8B15}" type="presParOf" srcId="{A3A592E6-145E-43C0-895E-1EC7D02392C0}" destId="{22B933F0-D804-4D62-920F-DBCF3514670F}" srcOrd="0" destOrd="0" presId="urn:microsoft.com/office/officeart/2005/8/layout/process4"/>
    <dgm:cxn modelId="{743C693B-2454-4A2F-8291-BFA434B9A204}" type="presParOf" srcId="{22B933F0-D804-4D62-920F-DBCF3514670F}" destId="{0CDFD1F2-23FB-4B10-84D5-D0E20E9D8EE1}" srcOrd="0" destOrd="0" presId="urn:microsoft.com/office/officeart/2005/8/layout/process4"/>
    <dgm:cxn modelId="{0871D7E9-2E8F-44A5-9975-A140C434FC20}" type="presParOf" srcId="{22B933F0-D804-4D62-920F-DBCF3514670F}" destId="{C24F9F21-909D-4331-81C6-EAA857B97152}" srcOrd="1" destOrd="0" presId="urn:microsoft.com/office/officeart/2005/8/layout/process4"/>
    <dgm:cxn modelId="{5C15679D-AD39-4CCB-AEDA-0AF0D9FC1BC7}" type="presParOf" srcId="{22B933F0-D804-4D62-920F-DBCF3514670F}" destId="{7F9C1000-E467-4370-BE49-7244867664B1}" srcOrd="2" destOrd="0" presId="urn:microsoft.com/office/officeart/2005/8/layout/process4"/>
    <dgm:cxn modelId="{07C297AC-491A-4230-963A-2DB8ED20F0EB}" type="presParOf" srcId="{7F9C1000-E467-4370-BE49-7244867664B1}" destId="{25CBB458-D30A-4231-ABE3-632A18EC5350}" srcOrd="0" destOrd="0" presId="urn:microsoft.com/office/officeart/2005/8/layout/process4"/>
    <dgm:cxn modelId="{4D7C1193-B063-4D53-95AB-EF9EE116E776}" type="presParOf" srcId="{A3A592E6-145E-43C0-895E-1EC7D02392C0}" destId="{476EE9FC-122D-435A-AC90-AF327D1B6B77}" srcOrd="1" destOrd="0" presId="urn:microsoft.com/office/officeart/2005/8/layout/process4"/>
    <dgm:cxn modelId="{4F9E4FDB-511E-46C1-ACA3-323CA620F8F1}" type="presParOf" srcId="{A3A592E6-145E-43C0-895E-1EC7D02392C0}" destId="{5B88DE40-C108-47BA-A08A-9B86F4912D25}" srcOrd="2" destOrd="0" presId="urn:microsoft.com/office/officeart/2005/8/layout/process4"/>
    <dgm:cxn modelId="{78F8767E-50C9-4672-858C-F17AB9E361F5}" type="presParOf" srcId="{5B88DE40-C108-47BA-A08A-9B86F4912D25}" destId="{7AB7F033-B7BD-4689-BCD6-1F2688F9E83C}" srcOrd="0" destOrd="0" presId="urn:microsoft.com/office/officeart/2005/8/layout/process4"/>
    <dgm:cxn modelId="{04961EB7-FD1E-4D8D-A417-CB125BD091B9}" type="presParOf" srcId="{5B88DE40-C108-47BA-A08A-9B86F4912D25}" destId="{741C9137-B46E-4FF6-ADAE-9E663BC74846}" srcOrd="1" destOrd="0" presId="urn:microsoft.com/office/officeart/2005/8/layout/process4"/>
    <dgm:cxn modelId="{9A12FBC9-8A12-4254-9D7F-C1B84F2045B6}" type="presParOf" srcId="{5B88DE40-C108-47BA-A08A-9B86F4912D25}" destId="{4230533C-04CA-4A3B-895C-91DE4C954F4A}" srcOrd="2" destOrd="0" presId="urn:microsoft.com/office/officeart/2005/8/layout/process4"/>
    <dgm:cxn modelId="{8B65948A-6DAF-494A-AE05-1D5CAAF6AA46}" type="presParOf" srcId="{4230533C-04CA-4A3B-895C-91DE4C954F4A}" destId="{AF03D7A6-82A6-428A-88DA-799117BB5E66}" srcOrd="0" destOrd="0" presId="urn:microsoft.com/office/officeart/2005/8/layout/process4"/>
    <dgm:cxn modelId="{65CAEDD6-A62E-49DA-994C-819A4ACE7EF2}" type="presParOf" srcId="{A3A592E6-145E-43C0-895E-1EC7D02392C0}" destId="{749CB9A9-4703-4994-8D57-2ED881C58D40}" srcOrd="3" destOrd="0" presId="urn:microsoft.com/office/officeart/2005/8/layout/process4"/>
    <dgm:cxn modelId="{95B7A046-4629-46D7-AC17-8C448CF58EA4}" type="presParOf" srcId="{A3A592E6-145E-43C0-895E-1EC7D02392C0}" destId="{72438B52-9B7A-42DB-9E06-2FBB2FC63FF4}" srcOrd="4" destOrd="0" presId="urn:microsoft.com/office/officeart/2005/8/layout/process4"/>
    <dgm:cxn modelId="{351231E0-F90A-4DFD-9CF7-66F0C5DD8448}" type="presParOf" srcId="{72438B52-9B7A-42DB-9E06-2FBB2FC63FF4}" destId="{2E1945F8-EC02-4CBF-A59D-E2ACD1797063}" srcOrd="0" destOrd="0" presId="urn:microsoft.com/office/officeart/2005/8/layout/process4"/>
    <dgm:cxn modelId="{14396A64-762C-4244-AD13-B33E12CC8C7E}" type="presParOf" srcId="{72438B52-9B7A-42DB-9E06-2FBB2FC63FF4}" destId="{A59B4E96-3779-48D9-AD10-1D73DE3A7460}" srcOrd="1" destOrd="0" presId="urn:microsoft.com/office/officeart/2005/8/layout/process4"/>
    <dgm:cxn modelId="{A030EC8A-D0CD-4DFF-9523-8CC0DC2795EF}" type="presParOf" srcId="{72438B52-9B7A-42DB-9E06-2FBB2FC63FF4}" destId="{4E0DA038-C8CE-4DC1-8928-D0D981BCE266}" srcOrd="2" destOrd="0" presId="urn:microsoft.com/office/officeart/2005/8/layout/process4"/>
    <dgm:cxn modelId="{2F5E472C-48CE-43CD-B89F-E2E44F80212E}" type="presParOf" srcId="{4E0DA038-C8CE-4DC1-8928-D0D981BCE266}" destId="{10E74169-DFF0-44B5-8318-534C6DF4C11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DDC9A4C-66DC-4C4A-96D2-28ADC2420A97}">
      <dsp:nvSpPr>
        <dsp:cNvPr id="0" name=""/>
        <dsp:cNvSpPr/>
      </dsp:nvSpPr>
      <dsp:spPr>
        <a:xfrm>
          <a:off x="0" y="1857834"/>
          <a:ext cx="3048000" cy="1218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1" kern="1200" dirty="0" smtClean="0"/>
            <a:t>ХАНТЕЙ</a:t>
          </a:r>
          <a:endParaRPr lang="en-GB" sz="2800" b="1" kern="1200" dirty="0"/>
        </a:p>
      </dsp:txBody>
      <dsp:txXfrm>
        <a:off x="0" y="1857834"/>
        <a:ext cx="3048000" cy="658227"/>
      </dsp:txXfrm>
    </dsp:sp>
    <dsp:sp modelId="{ECADCFBC-0B06-44C4-8094-4A29396A64C1}">
      <dsp:nvSpPr>
        <dsp:cNvPr id="0" name=""/>
        <dsp:cNvSpPr/>
      </dsp:nvSpPr>
      <dsp:spPr>
        <a:xfrm>
          <a:off x="0" y="2491683"/>
          <a:ext cx="3048000" cy="5607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Рефери и Судьи вместе</a:t>
          </a:r>
          <a:endParaRPr lang="en-GB" sz="1800" kern="1200" dirty="0"/>
        </a:p>
      </dsp:txBody>
      <dsp:txXfrm>
        <a:off x="0" y="2491683"/>
        <a:ext cx="3048000" cy="560712"/>
      </dsp:txXfrm>
    </dsp:sp>
    <dsp:sp modelId="{A59B4E96-3779-48D9-AD10-1D73DE3A7460}">
      <dsp:nvSpPr>
        <dsp:cNvPr id="0" name=""/>
        <dsp:cNvSpPr/>
      </dsp:nvSpPr>
      <dsp:spPr>
        <a:xfrm rot="10800000">
          <a:off x="0" y="1388"/>
          <a:ext cx="3048000" cy="187473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Победа по баллам</a:t>
          </a:r>
          <a:endParaRPr lang="en-GB" sz="2300" b="1" kern="1200" dirty="0"/>
        </a:p>
      </dsp:txBody>
      <dsp:txXfrm>
        <a:off x="0" y="1388"/>
        <a:ext cx="3048000" cy="658030"/>
      </dsp:txXfrm>
    </dsp:sp>
    <dsp:sp modelId="{10E74169-DFF0-44B5-8318-534C6DF4C11A}">
      <dsp:nvSpPr>
        <dsp:cNvPr id="0" name=""/>
        <dsp:cNvSpPr/>
      </dsp:nvSpPr>
      <dsp:spPr>
        <a:xfrm>
          <a:off x="0" y="652591"/>
          <a:ext cx="3048000" cy="5605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Если баллы равны или баллов нет</a:t>
          </a:r>
          <a:endParaRPr lang="en-GB" sz="1800" kern="1200" dirty="0"/>
        </a:p>
      </dsp:txBody>
      <dsp:txXfrm>
        <a:off x="0" y="652591"/>
        <a:ext cx="3048000" cy="56054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24F9F21-909D-4331-81C6-EAA857B97152}">
      <dsp:nvSpPr>
        <dsp:cNvPr id="0" name=""/>
        <dsp:cNvSpPr/>
      </dsp:nvSpPr>
      <dsp:spPr>
        <a:xfrm>
          <a:off x="0" y="2523830"/>
          <a:ext cx="2895600" cy="828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 smtClean="0"/>
            <a:t>Новый бой</a:t>
          </a:r>
          <a:endParaRPr lang="en-GB" sz="2000" kern="1200" dirty="0"/>
        </a:p>
      </dsp:txBody>
      <dsp:txXfrm>
        <a:off x="0" y="2523830"/>
        <a:ext cx="2895600" cy="447323"/>
      </dsp:txXfrm>
    </dsp:sp>
    <dsp:sp modelId="{25CBB458-D30A-4231-ABE3-632A18EC5350}">
      <dsp:nvSpPr>
        <dsp:cNvPr id="0" name=""/>
        <dsp:cNvSpPr/>
      </dsp:nvSpPr>
      <dsp:spPr>
        <a:xfrm>
          <a:off x="0" y="2954586"/>
          <a:ext cx="2895600" cy="38105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Если баллы равны или баллов нет</a:t>
          </a:r>
          <a:endParaRPr lang="en-GB" sz="1800" kern="1200" dirty="0"/>
        </a:p>
      </dsp:txBody>
      <dsp:txXfrm>
        <a:off x="0" y="2954586"/>
        <a:ext cx="2895600" cy="381053"/>
      </dsp:txXfrm>
    </dsp:sp>
    <dsp:sp modelId="{741C9137-B46E-4FF6-ADAE-9E663BC74846}">
      <dsp:nvSpPr>
        <dsp:cNvPr id="0" name=""/>
        <dsp:cNvSpPr/>
      </dsp:nvSpPr>
      <dsp:spPr>
        <a:xfrm rot="10800000">
          <a:off x="0" y="1241864"/>
          <a:ext cx="2895600" cy="127404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Больше баллов</a:t>
          </a:r>
          <a:endParaRPr lang="en-GB" sz="1600" kern="1200" dirty="0"/>
        </a:p>
      </dsp:txBody>
      <dsp:txXfrm>
        <a:off x="0" y="1241864"/>
        <a:ext cx="2895600" cy="447189"/>
      </dsp:txXfrm>
    </dsp:sp>
    <dsp:sp modelId="{AF03D7A6-82A6-428A-88DA-799117BB5E66}">
      <dsp:nvSpPr>
        <dsp:cNvPr id="0" name=""/>
        <dsp:cNvSpPr/>
      </dsp:nvSpPr>
      <dsp:spPr>
        <a:xfrm>
          <a:off x="0" y="1709400"/>
          <a:ext cx="2895600" cy="3809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Баллы равны</a:t>
          </a:r>
          <a:r>
            <a:rPr lang="en-US" sz="1600" kern="1200" dirty="0" smtClean="0"/>
            <a:t>:</a:t>
          </a:r>
          <a:endParaRPr lang="en-GB" sz="1600" kern="1200" dirty="0"/>
        </a:p>
      </dsp:txBody>
      <dsp:txXfrm>
        <a:off x="0" y="1709400"/>
        <a:ext cx="2895600" cy="380939"/>
      </dsp:txXfrm>
    </dsp:sp>
    <dsp:sp modelId="{A59B4E96-3779-48D9-AD10-1D73DE3A7460}">
      <dsp:nvSpPr>
        <dsp:cNvPr id="0" name=""/>
        <dsp:cNvSpPr/>
      </dsp:nvSpPr>
      <dsp:spPr>
        <a:xfrm rot="10800000">
          <a:off x="0" y="0"/>
          <a:ext cx="2895600" cy="127404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Большинство побед</a:t>
          </a:r>
          <a:endParaRPr lang="en-GB" sz="1600" kern="1200" dirty="0"/>
        </a:p>
      </dsp:txBody>
      <dsp:txXfrm>
        <a:off x="0" y="0"/>
        <a:ext cx="2895600" cy="447189"/>
      </dsp:txXfrm>
    </dsp:sp>
    <dsp:sp modelId="{10E74169-DFF0-44B5-8318-534C6DF4C11A}">
      <dsp:nvSpPr>
        <dsp:cNvPr id="0" name=""/>
        <dsp:cNvSpPr/>
      </dsp:nvSpPr>
      <dsp:spPr>
        <a:xfrm>
          <a:off x="0" y="425527"/>
          <a:ext cx="2895600" cy="3809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Равное кол-во побед</a:t>
          </a:r>
          <a:endParaRPr lang="en-GB" sz="1800" kern="1200" dirty="0"/>
        </a:p>
      </dsp:txBody>
      <dsp:txXfrm>
        <a:off x="0" y="425527"/>
        <a:ext cx="2895600" cy="380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26AE2-764D-4552-BCA3-28105D65AE24}" type="datetimeFigureOut">
              <a:rPr lang="en-GB" smtClean="0"/>
              <a:pPr/>
              <a:t>11/11/2011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7119B-8165-4FAF-B939-8024337A131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5678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7119B-8165-4FAF-B939-8024337A131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20080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7119B-8165-4FAF-B939-8024337A1314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6282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7119B-8165-4FAF-B939-8024337A1314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6282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7119B-8165-4FAF-B939-8024337A1314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62827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7119B-8165-4FAF-B939-8024337A1314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62827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24600"/>
            <a:ext cx="5638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en-US" dirty="0" smtClean="0"/>
              <a:t>2011 KUMITE RULES REVISION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677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54D5F5-8D65-4F81-AF8C-BC1B0DEFC30B}" type="datetimeFigureOut">
              <a:rPr lang="en-US" smtClean="0"/>
              <a:pPr/>
              <a:t>11/11/2011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3612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54D5F5-8D65-4F81-AF8C-BC1B0DEFC30B}" type="datetimeFigureOut">
              <a:rPr lang="en-US" smtClean="0"/>
              <a:pPr/>
              <a:t>11/11/2011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600375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765099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6904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54D5F5-8D65-4F81-AF8C-BC1B0DEFC30B}" type="datetimeFigureOut">
              <a:rPr lang="en-US" smtClean="0"/>
              <a:pPr/>
              <a:t>11/11/2011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51773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54D5F5-8D65-4F81-AF8C-BC1B0DEFC30B}" type="datetimeFigureOut">
              <a:rPr lang="en-US" smtClean="0"/>
              <a:pPr/>
              <a:t>11/11/2011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6535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54D5F5-8D65-4F81-AF8C-BC1B0DEFC30B}" type="datetimeFigureOut">
              <a:rPr lang="en-US" smtClean="0"/>
              <a:pPr/>
              <a:t>11/11/2011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572473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54D5F5-8D65-4F81-AF8C-BC1B0DEFC30B}" type="datetimeFigureOut">
              <a:rPr lang="en-US" smtClean="0"/>
              <a:pPr/>
              <a:t>11/11/2011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5373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54D5F5-8D65-4F81-AF8C-BC1B0DEFC30B}" type="datetimeFigureOut">
              <a:rPr lang="en-US" smtClean="0"/>
              <a:pPr/>
              <a:t>11/11/2011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262142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54D5F5-8D65-4F81-AF8C-BC1B0DEFC30B}" type="datetimeFigureOut">
              <a:rPr lang="en-US" smtClean="0"/>
              <a:pPr/>
              <a:t>11/11/2011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92602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554D5F5-8D65-4F81-AF8C-BC1B0DEFC30B}" type="datetimeFigureOut">
              <a:rPr lang="en-US" smtClean="0"/>
              <a:pPr/>
              <a:t>11/11/2011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827841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7F092-E2FC-406F-B1FF-E85FDC78FF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http://www.solisortus.co.za/image.axd?picture=WKF+Logo.gif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7508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2693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5" Type="http://schemas.openxmlformats.org/officeDocument/2006/relationships/image" Target="../media/image68.png"/><Relationship Id="rId10" Type="http://schemas.openxmlformats.org/officeDocument/2006/relationships/image" Target="../media/image73.jpeg"/><Relationship Id="rId4" Type="http://schemas.openxmlformats.org/officeDocument/2006/relationships/image" Target="../media/image67.jpeg"/><Relationship Id="rId9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1.sl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57200"/>
            <a:ext cx="7772400" cy="175260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   </a:t>
            </a:r>
            <a:br>
              <a:rPr lang="en-US" b="1" dirty="0" smtClean="0"/>
            </a:br>
            <a:r>
              <a:rPr lang="en-US" b="1" dirty="0" smtClean="0"/>
              <a:t>  </a:t>
            </a:r>
            <a:br>
              <a:rPr lang="en-US" b="1" dirty="0" smtClean="0"/>
            </a:br>
            <a:r>
              <a:rPr lang="en-US" b="1" dirty="0" smtClean="0"/>
              <a:t>  WORLD KARATE FEDERATION </a:t>
            </a:r>
            <a:br>
              <a:rPr lang="en-US" b="1" dirty="0" smtClean="0"/>
            </a:br>
            <a:r>
              <a:rPr lang="en-US" b="1" dirty="0" smtClean="0"/>
              <a:t>   </a:t>
            </a:r>
            <a:r>
              <a:rPr lang="ru-RU" b="1" dirty="0" smtClean="0"/>
              <a:t>НОВЫЕ ПРАВИЛА КУМИТЭ 2012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 </a:t>
            </a:r>
            <a:r>
              <a:rPr lang="ru-RU" sz="4000" b="1" dirty="0" smtClean="0">
                <a:solidFill>
                  <a:srgbClr val="0000CC"/>
                </a:solidFill>
              </a:rPr>
              <a:t>ОБЗОР ДЛЯ РЕФЕРИ И СУДЕЙ</a:t>
            </a:r>
            <a:r>
              <a:rPr lang="en-US" sz="4000" b="1" dirty="0" smtClean="0">
                <a:solidFill>
                  <a:srgbClr val="0000CC"/>
                </a:solidFill>
              </a:rPr>
              <a:t> </a:t>
            </a:r>
            <a:br>
              <a:rPr lang="en-US" sz="4000" b="1" dirty="0" smtClean="0">
                <a:solidFill>
                  <a:srgbClr val="0000CC"/>
                </a:solidFill>
              </a:rPr>
            </a:br>
            <a:r>
              <a:rPr lang="ru-RU" sz="4900" b="1" dirty="0" smtClean="0"/>
              <a:t>Добро пожаловать!</a:t>
            </a:r>
            <a:endParaRPr lang="en-US" sz="49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4191000"/>
            <a:ext cx="7924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u="sng" dirty="0" smtClean="0"/>
              <a:t>  </a:t>
            </a:r>
          </a:p>
          <a:p>
            <a:pPr algn="ctr"/>
            <a:r>
              <a:rPr lang="ru-RU" sz="2800" b="1" i="1" dirty="0" smtClean="0"/>
              <a:t>Утверждены на Чемпионате мира в Малайзии </a:t>
            </a:r>
            <a:r>
              <a:rPr lang="en-US" sz="2800" i="1" dirty="0" smtClean="0"/>
              <a:t> </a:t>
            </a:r>
          </a:p>
          <a:p>
            <a:pPr algn="ctr"/>
            <a:endParaRPr lang="en-US" sz="2800" i="1" dirty="0" smtClean="0"/>
          </a:p>
          <a:p>
            <a:pPr algn="ctr"/>
            <a:r>
              <a:rPr lang="ru-RU" sz="2800" b="1" i="1" dirty="0" smtClean="0"/>
              <a:t>Вступают в силу с 1 января 2012</a:t>
            </a:r>
            <a:endParaRPr lang="en-US" sz="2800" i="1" dirty="0" smtClean="0"/>
          </a:p>
          <a:p>
            <a:pPr algn="ctr"/>
            <a:endParaRPr lang="en-US" sz="2800" i="1" dirty="0" smtClean="0"/>
          </a:p>
          <a:p>
            <a:pPr algn="ctr"/>
            <a:r>
              <a:rPr lang="sv-SE" sz="14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                                                                                                                        © Javier Escalante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xmlns="" val="1235771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5800" y="762000"/>
            <a:ext cx="8077200" cy="457200"/>
          </a:xfrm>
        </p:spPr>
        <p:txBody>
          <a:bodyPr>
            <a:noAutofit/>
          </a:bodyPr>
          <a:lstStyle/>
          <a:p>
            <a:r>
              <a:rPr lang="en-GB" sz="4000" b="1" dirty="0" smtClean="0">
                <a:solidFill>
                  <a:srgbClr val="0000CC"/>
                </a:solidFill>
              </a:rPr>
              <a:t>               </a:t>
            </a:r>
            <a:r>
              <a:rPr lang="ru-RU" sz="4000" b="1" dirty="0" smtClean="0">
                <a:solidFill>
                  <a:srgbClr val="0000CC"/>
                </a:solidFill>
              </a:rPr>
              <a:t>Почему четыре Судьи</a:t>
            </a:r>
            <a:r>
              <a:rPr lang="en-GB" sz="4000" b="1" dirty="0" smtClean="0">
                <a:solidFill>
                  <a:srgbClr val="0000CC"/>
                </a:solidFill>
              </a:rPr>
              <a:t>?</a:t>
            </a:r>
            <a:endParaRPr lang="en-GB" sz="4000" b="1" dirty="0">
              <a:solidFill>
                <a:srgbClr val="0000CC"/>
              </a:solidFill>
            </a:endParaRPr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914400" y="2819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endParaRPr lang="en-GB" sz="2400" i="1" dirty="0"/>
          </a:p>
        </p:txBody>
      </p:sp>
      <p:sp>
        <p:nvSpPr>
          <p:cNvPr id="9" name="Rektangel 8"/>
          <p:cNvSpPr/>
          <p:nvPr/>
        </p:nvSpPr>
        <p:spPr>
          <a:xfrm>
            <a:off x="838200" y="1752600"/>
            <a:ext cx="7543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GB" sz="4400" b="1" dirty="0"/>
          </a:p>
        </p:txBody>
      </p:sp>
      <p:grpSp>
        <p:nvGrpSpPr>
          <p:cNvPr id="107" name="Group 7"/>
          <p:cNvGrpSpPr>
            <a:grpSpLocks/>
          </p:cNvGrpSpPr>
          <p:nvPr/>
        </p:nvGrpSpPr>
        <p:grpSpPr bwMode="auto">
          <a:xfrm>
            <a:off x="1981200" y="1676400"/>
            <a:ext cx="4894263" cy="4821237"/>
            <a:chOff x="2403" y="10337"/>
            <a:chExt cx="5753" cy="5689"/>
          </a:xfrm>
        </p:grpSpPr>
        <p:sp>
          <p:nvSpPr>
            <p:cNvPr id="108" name="Rectangle 8"/>
            <p:cNvSpPr>
              <a:spLocks noChangeArrowheads="1"/>
            </p:cNvSpPr>
            <p:nvPr/>
          </p:nvSpPr>
          <p:spPr bwMode="auto">
            <a:xfrm>
              <a:off x="2403" y="10337"/>
              <a:ext cx="5753" cy="5689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auto">
            <a:xfrm>
              <a:off x="2403" y="10337"/>
              <a:ext cx="5753" cy="5689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auto">
            <a:xfrm>
              <a:off x="3358" y="11320"/>
              <a:ext cx="3824" cy="3771"/>
            </a:xfrm>
            <a:prstGeom prst="rect">
              <a:avLst/>
            </a:prstGeom>
            <a:solidFill>
              <a:srgbClr val="96969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auto">
            <a:xfrm>
              <a:off x="3823" y="11800"/>
              <a:ext cx="2879" cy="2811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2" name="Freeform 12"/>
            <p:cNvSpPr>
              <a:spLocks/>
            </p:cNvSpPr>
            <p:nvPr/>
          </p:nvSpPr>
          <p:spPr bwMode="auto">
            <a:xfrm>
              <a:off x="4548" y="12918"/>
              <a:ext cx="38" cy="580"/>
            </a:xfrm>
            <a:custGeom>
              <a:avLst/>
              <a:gdLst>
                <a:gd name="T0" fmla="*/ 19 w 38"/>
                <a:gd name="T1" fmla="*/ 580 h 580"/>
                <a:gd name="T2" fmla="*/ 38 w 38"/>
                <a:gd name="T3" fmla="*/ 580 h 580"/>
                <a:gd name="T4" fmla="*/ 38 w 38"/>
                <a:gd name="T5" fmla="*/ 0 h 580"/>
                <a:gd name="T6" fmla="*/ 0 w 38"/>
                <a:gd name="T7" fmla="*/ 0 h 580"/>
                <a:gd name="T8" fmla="*/ 0 w 38"/>
                <a:gd name="T9" fmla="*/ 580 h 580"/>
                <a:gd name="T10" fmla="*/ 19 w 38"/>
                <a:gd name="T11" fmla="*/ 580 h 5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580"/>
                <a:gd name="T20" fmla="*/ 38 w 38"/>
                <a:gd name="T21" fmla="*/ 580 h 5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580">
                  <a:moveTo>
                    <a:pt x="19" y="580"/>
                  </a:moveTo>
                  <a:lnTo>
                    <a:pt x="38" y="58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19" y="58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auto">
            <a:xfrm>
              <a:off x="5992" y="12913"/>
              <a:ext cx="38" cy="590"/>
            </a:xfrm>
            <a:custGeom>
              <a:avLst/>
              <a:gdLst>
                <a:gd name="T0" fmla="*/ 19 w 38"/>
                <a:gd name="T1" fmla="*/ 590 h 590"/>
                <a:gd name="T2" fmla="*/ 38 w 38"/>
                <a:gd name="T3" fmla="*/ 590 h 590"/>
                <a:gd name="T4" fmla="*/ 38 w 38"/>
                <a:gd name="T5" fmla="*/ 0 h 590"/>
                <a:gd name="T6" fmla="*/ 0 w 38"/>
                <a:gd name="T7" fmla="*/ 0 h 590"/>
                <a:gd name="T8" fmla="*/ 0 w 38"/>
                <a:gd name="T9" fmla="*/ 590 h 590"/>
                <a:gd name="T10" fmla="*/ 19 w 38"/>
                <a:gd name="T11" fmla="*/ 590 h 5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"/>
                <a:gd name="T19" fmla="*/ 0 h 590"/>
                <a:gd name="T20" fmla="*/ 38 w 38"/>
                <a:gd name="T21" fmla="*/ 590 h 5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" h="590">
                  <a:moveTo>
                    <a:pt x="19" y="590"/>
                  </a:moveTo>
                  <a:lnTo>
                    <a:pt x="38" y="59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590"/>
                  </a:lnTo>
                  <a:lnTo>
                    <a:pt x="19" y="59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auto">
            <a:xfrm>
              <a:off x="5133" y="14160"/>
              <a:ext cx="240" cy="39"/>
            </a:xfrm>
            <a:custGeom>
              <a:avLst/>
              <a:gdLst>
                <a:gd name="T0" fmla="*/ 240 w 240"/>
                <a:gd name="T1" fmla="*/ 19 h 39"/>
                <a:gd name="T2" fmla="*/ 240 w 240"/>
                <a:gd name="T3" fmla="*/ 0 h 39"/>
                <a:gd name="T4" fmla="*/ 0 w 240"/>
                <a:gd name="T5" fmla="*/ 0 h 39"/>
                <a:gd name="T6" fmla="*/ 0 w 240"/>
                <a:gd name="T7" fmla="*/ 39 h 39"/>
                <a:gd name="T8" fmla="*/ 240 w 240"/>
                <a:gd name="T9" fmla="*/ 39 h 39"/>
                <a:gd name="T10" fmla="*/ 240 w 240"/>
                <a:gd name="T11" fmla="*/ 19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0"/>
                <a:gd name="T19" fmla="*/ 0 h 39"/>
                <a:gd name="T20" fmla="*/ 240 w 240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0" h="39">
                  <a:moveTo>
                    <a:pt x="240" y="19"/>
                  </a:moveTo>
                  <a:lnTo>
                    <a:pt x="24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240" y="39"/>
                  </a:lnTo>
                  <a:lnTo>
                    <a:pt x="240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</p:grpSp>
      <p:sp>
        <p:nvSpPr>
          <p:cNvPr id="115" name="chair"/>
          <p:cNvSpPr>
            <a:spLocks noEditPoints="1" noChangeArrowheads="1"/>
          </p:cNvSpPr>
          <p:nvPr/>
        </p:nvSpPr>
        <p:spPr bwMode="auto">
          <a:xfrm rot="18810959">
            <a:off x="2125663" y="1830387"/>
            <a:ext cx="558800" cy="4318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6" name="chair"/>
          <p:cNvSpPr>
            <a:spLocks noEditPoints="1" noChangeArrowheads="1"/>
          </p:cNvSpPr>
          <p:nvPr/>
        </p:nvSpPr>
        <p:spPr bwMode="auto">
          <a:xfrm rot="8159847">
            <a:off x="6157913" y="5781675"/>
            <a:ext cx="558800" cy="4318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7" name="chair"/>
          <p:cNvSpPr>
            <a:spLocks noEditPoints="1" noChangeArrowheads="1"/>
          </p:cNvSpPr>
          <p:nvPr/>
        </p:nvSpPr>
        <p:spPr bwMode="auto">
          <a:xfrm rot="13864107">
            <a:off x="2206625" y="5845175"/>
            <a:ext cx="558800" cy="4318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8" name="chair"/>
          <p:cNvSpPr>
            <a:spLocks noEditPoints="1" noChangeArrowheads="1"/>
          </p:cNvSpPr>
          <p:nvPr/>
        </p:nvSpPr>
        <p:spPr bwMode="auto">
          <a:xfrm rot="3111985">
            <a:off x="6165850" y="1830387"/>
            <a:ext cx="558800" cy="431800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10800 h 21600"/>
              <a:gd name="T4" fmla="*/ 10800 w 21600"/>
              <a:gd name="T5" fmla="*/ 21600 h 21600"/>
              <a:gd name="T6" fmla="*/ 0 w 21600"/>
              <a:gd name="T7" fmla="*/ 10800 h 21600"/>
              <a:gd name="T8" fmla="*/ 5400 w 21600"/>
              <a:gd name="T9" fmla="*/ 7265 h 21600"/>
              <a:gd name="T10" fmla="*/ 16200 w 21600"/>
              <a:gd name="T11" fmla="*/ 1786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2960" y="3927"/>
                </a:moveTo>
                <a:lnTo>
                  <a:pt x="14760" y="3927"/>
                </a:lnTo>
                <a:cubicBezTo>
                  <a:pt x="17640" y="4713"/>
                  <a:pt x="18000" y="3535"/>
                  <a:pt x="18000" y="2356"/>
                </a:cubicBezTo>
                <a:cubicBezTo>
                  <a:pt x="18000" y="785"/>
                  <a:pt x="15840" y="0"/>
                  <a:pt x="10800" y="0"/>
                </a:cubicBezTo>
                <a:cubicBezTo>
                  <a:pt x="6120" y="0"/>
                  <a:pt x="3600" y="785"/>
                  <a:pt x="3600" y="2356"/>
                </a:cubicBezTo>
                <a:cubicBezTo>
                  <a:pt x="3600" y="3535"/>
                  <a:pt x="4320" y="4713"/>
                  <a:pt x="6840" y="3927"/>
                </a:cubicBezTo>
                <a:lnTo>
                  <a:pt x="8640" y="3927"/>
                </a:lnTo>
                <a:lnTo>
                  <a:pt x="8640" y="5891"/>
                </a:lnTo>
                <a:lnTo>
                  <a:pt x="6840" y="5891"/>
                </a:lnTo>
                <a:cubicBezTo>
                  <a:pt x="5400" y="5891"/>
                  <a:pt x="4320" y="7069"/>
                  <a:pt x="4320" y="8640"/>
                </a:cubicBezTo>
                <a:lnTo>
                  <a:pt x="4320" y="10996"/>
                </a:lnTo>
                <a:lnTo>
                  <a:pt x="2880" y="10996"/>
                </a:lnTo>
                <a:lnTo>
                  <a:pt x="2880" y="8640"/>
                </a:lnTo>
                <a:cubicBezTo>
                  <a:pt x="2880" y="7855"/>
                  <a:pt x="2520" y="7069"/>
                  <a:pt x="1440" y="7069"/>
                </a:cubicBezTo>
                <a:cubicBezTo>
                  <a:pt x="720" y="7069"/>
                  <a:pt x="0" y="7855"/>
                  <a:pt x="0" y="8640"/>
                </a:cubicBezTo>
                <a:lnTo>
                  <a:pt x="0" y="10604"/>
                </a:lnTo>
                <a:lnTo>
                  <a:pt x="0" y="17280"/>
                </a:lnTo>
                <a:cubicBezTo>
                  <a:pt x="0" y="18065"/>
                  <a:pt x="720" y="18851"/>
                  <a:pt x="1440" y="18851"/>
                </a:cubicBezTo>
                <a:cubicBezTo>
                  <a:pt x="2520" y="18851"/>
                  <a:pt x="2880" y="18065"/>
                  <a:pt x="2880" y="17280"/>
                </a:cubicBezTo>
                <a:lnTo>
                  <a:pt x="2880" y="14531"/>
                </a:lnTo>
                <a:lnTo>
                  <a:pt x="4320" y="14531"/>
                </a:lnTo>
                <a:lnTo>
                  <a:pt x="4320" y="15709"/>
                </a:lnTo>
                <a:cubicBezTo>
                  <a:pt x="4320" y="18458"/>
                  <a:pt x="6840" y="21600"/>
                  <a:pt x="10800" y="21600"/>
                </a:cubicBezTo>
                <a:cubicBezTo>
                  <a:pt x="15120" y="21600"/>
                  <a:pt x="17280" y="18458"/>
                  <a:pt x="17280" y="15709"/>
                </a:cubicBezTo>
                <a:lnTo>
                  <a:pt x="17280" y="14531"/>
                </a:lnTo>
                <a:lnTo>
                  <a:pt x="18720" y="14531"/>
                </a:lnTo>
                <a:lnTo>
                  <a:pt x="18720" y="17280"/>
                </a:lnTo>
                <a:cubicBezTo>
                  <a:pt x="18720" y="18065"/>
                  <a:pt x="19440" y="18851"/>
                  <a:pt x="20160" y="18851"/>
                </a:cubicBezTo>
                <a:cubicBezTo>
                  <a:pt x="20880" y="18851"/>
                  <a:pt x="21600" y="18065"/>
                  <a:pt x="21600" y="17280"/>
                </a:cubicBezTo>
                <a:lnTo>
                  <a:pt x="21600" y="10604"/>
                </a:lnTo>
                <a:lnTo>
                  <a:pt x="21600" y="8640"/>
                </a:lnTo>
                <a:cubicBezTo>
                  <a:pt x="21600" y="7855"/>
                  <a:pt x="20880" y="7069"/>
                  <a:pt x="20160" y="7069"/>
                </a:cubicBezTo>
                <a:cubicBezTo>
                  <a:pt x="19440" y="7069"/>
                  <a:pt x="18720" y="7855"/>
                  <a:pt x="18720" y="8640"/>
                </a:cubicBezTo>
                <a:lnTo>
                  <a:pt x="18720" y="10996"/>
                </a:lnTo>
                <a:lnTo>
                  <a:pt x="17280" y="10996"/>
                </a:lnTo>
                <a:lnTo>
                  <a:pt x="17280" y="8640"/>
                </a:lnTo>
                <a:cubicBezTo>
                  <a:pt x="17280" y="7069"/>
                  <a:pt x="16200" y="5891"/>
                  <a:pt x="14760" y="5891"/>
                </a:cubicBezTo>
                <a:lnTo>
                  <a:pt x="12960" y="5891"/>
                </a:lnTo>
                <a:close/>
                <a:moveTo>
                  <a:pt x="12960" y="3927"/>
                </a:moveTo>
                <a:moveTo>
                  <a:pt x="2880" y="10996"/>
                </a:moveTo>
                <a:moveTo>
                  <a:pt x="4320" y="10996"/>
                </a:moveTo>
                <a:lnTo>
                  <a:pt x="4320" y="14531"/>
                </a:lnTo>
                <a:moveTo>
                  <a:pt x="2880" y="14531"/>
                </a:moveTo>
                <a:lnTo>
                  <a:pt x="2880" y="10996"/>
                </a:lnTo>
                <a:moveTo>
                  <a:pt x="17280" y="10996"/>
                </a:moveTo>
                <a:moveTo>
                  <a:pt x="18720" y="10996"/>
                </a:moveTo>
                <a:lnTo>
                  <a:pt x="18720" y="14531"/>
                </a:lnTo>
                <a:moveTo>
                  <a:pt x="17280" y="14531"/>
                </a:moveTo>
                <a:lnTo>
                  <a:pt x="17280" y="10996"/>
                </a:lnTo>
                <a:moveTo>
                  <a:pt x="8640" y="3927"/>
                </a:moveTo>
                <a:lnTo>
                  <a:pt x="12960" y="3927"/>
                </a:lnTo>
                <a:moveTo>
                  <a:pt x="12960" y="5891"/>
                </a:moveTo>
                <a:lnTo>
                  <a:pt x="8640" y="5891"/>
                </a:lnTo>
              </a:path>
            </a:pathLst>
          </a:custGeom>
          <a:solidFill>
            <a:srgbClr val="0000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9" name="Line 19"/>
          <p:cNvSpPr>
            <a:spLocks noChangeShapeType="1"/>
          </p:cNvSpPr>
          <p:nvPr/>
        </p:nvSpPr>
        <p:spPr bwMode="auto">
          <a:xfrm>
            <a:off x="2341563" y="2397125"/>
            <a:ext cx="503237" cy="172878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20" name="Line 20"/>
          <p:cNvSpPr>
            <a:spLocks noChangeShapeType="1"/>
          </p:cNvSpPr>
          <p:nvPr/>
        </p:nvSpPr>
        <p:spPr bwMode="auto">
          <a:xfrm flipV="1">
            <a:off x="2413000" y="4125912"/>
            <a:ext cx="431800" cy="1582738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21" name="Line 21"/>
          <p:cNvSpPr>
            <a:spLocks noChangeShapeType="1"/>
          </p:cNvSpPr>
          <p:nvPr/>
        </p:nvSpPr>
        <p:spPr bwMode="auto">
          <a:xfrm>
            <a:off x="2773363" y="1965325"/>
            <a:ext cx="1655762" cy="576262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22" name="Line 22"/>
          <p:cNvSpPr>
            <a:spLocks noChangeShapeType="1"/>
          </p:cNvSpPr>
          <p:nvPr/>
        </p:nvSpPr>
        <p:spPr bwMode="auto">
          <a:xfrm flipV="1">
            <a:off x="2773363" y="5637212"/>
            <a:ext cx="1655762" cy="576263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23" name="Line 23"/>
          <p:cNvSpPr>
            <a:spLocks noChangeShapeType="1"/>
          </p:cNvSpPr>
          <p:nvPr/>
        </p:nvSpPr>
        <p:spPr bwMode="auto">
          <a:xfrm flipH="1" flipV="1">
            <a:off x="4429125" y="5637212"/>
            <a:ext cx="1657350" cy="431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24" name="Line 24"/>
          <p:cNvSpPr>
            <a:spLocks noChangeShapeType="1"/>
          </p:cNvSpPr>
          <p:nvPr/>
        </p:nvSpPr>
        <p:spPr bwMode="auto">
          <a:xfrm flipH="1">
            <a:off x="4429125" y="1892300"/>
            <a:ext cx="1728788" cy="649287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25" name="Line 25"/>
          <p:cNvSpPr>
            <a:spLocks noChangeShapeType="1"/>
          </p:cNvSpPr>
          <p:nvPr/>
        </p:nvSpPr>
        <p:spPr bwMode="auto">
          <a:xfrm flipH="1" flipV="1">
            <a:off x="6013450" y="4052887"/>
            <a:ext cx="504825" cy="1655763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26" name="Line 26"/>
          <p:cNvSpPr>
            <a:spLocks noChangeShapeType="1"/>
          </p:cNvSpPr>
          <p:nvPr/>
        </p:nvSpPr>
        <p:spPr bwMode="auto">
          <a:xfrm flipH="1">
            <a:off x="6013450" y="2397125"/>
            <a:ext cx="504825" cy="1655762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sv-SE"/>
          </a:p>
        </p:txBody>
      </p:sp>
      <p:sp>
        <p:nvSpPr>
          <p:cNvPr id="127" name="AutoShape 27"/>
          <p:cNvSpPr>
            <a:spLocks/>
          </p:cNvSpPr>
          <p:nvPr/>
        </p:nvSpPr>
        <p:spPr bwMode="auto">
          <a:xfrm rot="8075584">
            <a:off x="3455988" y="3297237"/>
            <a:ext cx="1296987" cy="2233613"/>
          </a:xfrm>
          <a:prstGeom prst="leftBracket">
            <a:avLst>
              <a:gd name="adj" fmla="val 86108"/>
            </a:avLst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rot="10800000" vert="eaVert" wrap="none" anchor="ctr"/>
          <a:lstStyle/>
          <a:p>
            <a:pPr>
              <a:defRPr/>
            </a:pPr>
            <a:endParaRPr lang="fr-FR" sz="1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8" name="AutoShape 28"/>
          <p:cNvSpPr>
            <a:spLocks/>
          </p:cNvSpPr>
          <p:nvPr/>
        </p:nvSpPr>
        <p:spPr bwMode="auto">
          <a:xfrm rot="18794454">
            <a:off x="4108450" y="2695575"/>
            <a:ext cx="1296988" cy="2227262"/>
          </a:xfrm>
          <a:prstGeom prst="leftBracket">
            <a:avLst>
              <a:gd name="adj" fmla="val 85863"/>
            </a:avLst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vert="eaVert" wrap="none" anchor="ctr"/>
          <a:lstStyle/>
          <a:p>
            <a:pPr>
              <a:defRPr/>
            </a:pPr>
            <a:endParaRPr lang="fr-FR" sz="1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9" name="AutoShape 29"/>
          <p:cNvSpPr>
            <a:spLocks/>
          </p:cNvSpPr>
          <p:nvPr/>
        </p:nvSpPr>
        <p:spPr bwMode="auto">
          <a:xfrm rot="2798253">
            <a:off x="4176713" y="3297237"/>
            <a:ext cx="1296987" cy="2233613"/>
          </a:xfrm>
          <a:prstGeom prst="leftBracket">
            <a:avLst>
              <a:gd name="adj" fmla="val 86108"/>
            </a:avLst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rot="10800000" vert="eaVert" wrap="none" anchor="ctr"/>
          <a:lstStyle/>
          <a:p>
            <a:pPr>
              <a:defRPr/>
            </a:pPr>
            <a:endParaRPr lang="fr-FR" sz="1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30" name="AutoShape 30"/>
          <p:cNvSpPr>
            <a:spLocks/>
          </p:cNvSpPr>
          <p:nvPr/>
        </p:nvSpPr>
        <p:spPr bwMode="auto">
          <a:xfrm rot="13441100">
            <a:off x="3421063" y="2613025"/>
            <a:ext cx="1296987" cy="2233612"/>
          </a:xfrm>
          <a:prstGeom prst="leftBracket">
            <a:avLst>
              <a:gd name="adj" fmla="val 86108"/>
            </a:avLst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rot="10800000" wrap="none" anchor="ctr"/>
          <a:lstStyle/>
          <a:p>
            <a:pPr>
              <a:defRPr/>
            </a:pPr>
            <a:endParaRPr lang="fr-FR" sz="18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884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 </a:t>
            </a:r>
            <a:r>
              <a:rPr lang="ru-RU" b="1" dirty="0" smtClean="0">
                <a:solidFill>
                  <a:srgbClr val="0000CC"/>
                </a:solidFill>
              </a:rPr>
              <a:t>Рефери</a:t>
            </a:r>
            <a:r>
              <a:rPr lang="en-US" b="1" dirty="0" smtClean="0">
                <a:solidFill>
                  <a:srgbClr val="0000CC"/>
                </a:solidFill>
              </a:rPr>
              <a:t> – </a:t>
            </a:r>
            <a:r>
              <a:rPr lang="ru-RU" b="1" dirty="0" smtClean="0">
                <a:solidFill>
                  <a:srgbClr val="0000CC"/>
                </a:solidFill>
              </a:rPr>
              <a:t>Судьи</a:t>
            </a:r>
            <a:r>
              <a:rPr lang="en-US" b="1" dirty="0" smtClean="0">
                <a:solidFill>
                  <a:srgbClr val="0000CC"/>
                </a:solidFill>
              </a:rPr>
              <a:t> - </a:t>
            </a:r>
            <a:r>
              <a:rPr lang="ru-RU" b="1" dirty="0" smtClean="0">
                <a:solidFill>
                  <a:srgbClr val="0000CC"/>
                </a:solidFill>
              </a:rPr>
              <a:t>Тренеры</a:t>
            </a:r>
            <a:endParaRPr lang="en-GB" b="1" dirty="0">
              <a:solidFill>
                <a:srgbClr val="0000CC"/>
              </a:solidFill>
            </a:endParaRPr>
          </a:p>
        </p:txBody>
      </p:sp>
      <p:pic>
        <p:nvPicPr>
          <p:cNvPr id="31745" name="Picture 1" descr="C:\Users\javier.SWEKARATE\Desktop\CIMG30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1075" y="1362075"/>
            <a:ext cx="7315200" cy="491337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31032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ru-RU" sz="2800" b="1" dirty="0" smtClean="0"/>
              <a:t>Протектор тела для всех спортсменов плюс протектор груди для женщин</a:t>
            </a:r>
            <a:endParaRPr lang="en-GB" sz="2800" b="1" dirty="0"/>
          </a:p>
          <a:p>
            <a:pPr marL="514350" lvl="0" indent="-514350">
              <a:buFont typeface="+mj-lt"/>
              <a:buAutoNum type="arabicPeriod"/>
            </a:pPr>
            <a:endParaRPr lang="en-US" sz="2400" dirty="0" smtClean="0"/>
          </a:p>
          <a:p>
            <a:endParaRPr lang="en-GB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336797" cy="11430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0000CC"/>
                </a:solidFill>
              </a:rPr>
              <a:t>                    </a:t>
            </a:r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2" descr="C:\Users\javier.SWEKARATE\Desktop\Bilder\DSC_01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743200"/>
            <a:ext cx="2057400" cy="3822016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6" name="Picture 2" descr="C:\Users\javier.SWEKARATE\Desktop\CIMG303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4724400"/>
            <a:ext cx="2438400" cy="18288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</p:pic>
      <p:pic>
        <p:nvPicPr>
          <p:cNvPr id="1027" name="Picture 3" descr="C:\Users\javier.SWEKARATE\Desktop\CIMG304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5375" y="2733675"/>
            <a:ext cx="2438400" cy="18288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69210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lvl="0" algn="ctr">
              <a:buNone/>
            </a:pPr>
            <a:r>
              <a:rPr lang="ru-RU" sz="3000" b="1" dirty="0" smtClean="0"/>
              <a:t>Красные и синие пояса должны быть без персональных нашивок и маркировок</a:t>
            </a:r>
            <a:endParaRPr lang="en-GB" sz="2800" b="1" dirty="0" smtClean="0"/>
          </a:p>
          <a:p>
            <a:pPr lvl="0" algn="ctr">
              <a:buNone/>
            </a:pPr>
            <a:r>
              <a:rPr lang="ru-RU" sz="4000" b="1" dirty="0" smtClean="0">
                <a:solidFill>
                  <a:srgbClr val="0000CC"/>
                </a:solidFill>
              </a:rPr>
              <a:t>Только эмблема производителя!</a:t>
            </a:r>
            <a:endParaRPr lang="en-GB" sz="4000" b="1" dirty="0" smtClean="0">
              <a:solidFill>
                <a:srgbClr val="0000CC"/>
              </a:solidFill>
            </a:endParaRPr>
          </a:p>
          <a:p>
            <a:pPr lvl="0">
              <a:buNone/>
            </a:pPr>
            <a:r>
              <a:rPr lang="en-GB" sz="2800" dirty="0" smtClean="0"/>
              <a:t>  </a:t>
            </a:r>
            <a:endParaRPr lang="sv-SE" sz="2800" dirty="0" smtClean="0"/>
          </a:p>
          <a:p>
            <a:pPr marL="514350" lvl="0" indent="-514350">
              <a:buFont typeface="+mj-lt"/>
              <a:buAutoNum type="arabicPeriod"/>
            </a:pPr>
            <a:endParaRPr lang="en-US" sz="2400" dirty="0" smtClean="0"/>
          </a:p>
          <a:p>
            <a:endParaRPr lang="en-GB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336797" cy="1143000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solidFill>
                  <a:srgbClr val="0000CC"/>
                </a:solidFill>
              </a:rPr>
              <a:t>        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33794" name="Picture 2" descr="C:\Users\javier.SWEKARATE\Desktop\CIMG12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038600"/>
            <a:ext cx="4128562" cy="2057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33796" name="Picture 4" descr="C:\Users\javier.SWEKARATE\Desktop\DSC_80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6850" y="3333750"/>
            <a:ext cx="1542501" cy="162146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33797" name="Picture 5" descr="C:\Users\javier.SWEKARATE\Desktop\DSC_805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3343276"/>
            <a:ext cx="1538788" cy="16002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33798" name="Picture 6" descr="C:\Users\javier.SWEKARATE\Desktop\DSC_199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181600"/>
            <a:ext cx="1672936" cy="153352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69210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GB" sz="2800" dirty="0" smtClean="0"/>
              <a:t>  </a:t>
            </a:r>
            <a:endParaRPr lang="sv-SE" sz="2800" dirty="0" smtClean="0"/>
          </a:p>
          <a:p>
            <a:pPr marL="514350" lvl="0" indent="-514350" algn="ctr">
              <a:buNone/>
            </a:pPr>
            <a:r>
              <a:rPr lang="ru-RU" sz="2800" b="1" dirty="0" smtClean="0"/>
              <a:t>Участники должны быть одеты в белые </a:t>
            </a:r>
            <a:r>
              <a:rPr lang="ru-RU" sz="2800" b="1" dirty="0" err="1" smtClean="0"/>
              <a:t>Каратэги</a:t>
            </a:r>
            <a:r>
              <a:rPr lang="ru-RU" sz="2800" b="1" dirty="0" smtClean="0"/>
              <a:t> без полос, отделки кантом или персональной вышивки</a:t>
            </a:r>
            <a:endParaRPr lang="sv-SE" sz="2800" dirty="0" smtClean="0"/>
          </a:p>
          <a:p>
            <a:pPr marL="514350" lvl="0" indent="-514350">
              <a:buFont typeface="+mj-lt"/>
              <a:buAutoNum type="arabicPeriod"/>
            </a:pPr>
            <a:endParaRPr lang="en-US" sz="2400" dirty="0" smtClean="0"/>
          </a:p>
          <a:p>
            <a:endParaRPr lang="en-GB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336797" cy="1143000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solidFill>
                  <a:srgbClr val="0000CC"/>
                </a:solidFill>
              </a:rPr>
              <a:t>        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r>
              <a:rPr lang="ru-RU" sz="2800" b="1" dirty="0" smtClean="0">
                <a:solidFill>
                  <a:srgbClr val="0000CC"/>
                </a:solidFill>
              </a:rPr>
              <a:t> </a:t>
            </a:r>
            <a:r>
              <a:rPr lang="en-US" sz="2800" b="1" dirty="0" smtClean="0">
                <a:solidFill>
                  <a:srgbClr val="0000CC"/>
                </a:solidFill>
              </a:rPr>
              <a:t>s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60421" name="Picture 5" descr="C:\Users\javier.SWEKARATE\Desktop\DSC_80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276600"/>
            <a:ext cx="1905000" cy="224450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60422" name="Picture 6" descr="C:\Users\javier.SWEKARATE\Desktop\DSC_128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3276600"/>
            <a:ext cx="3657601" cy="219392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69210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05800" cy="5257800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514350" lvl="0" indent="-514350" algn="ctr">
              <a:buNone/>
            </a:pPr>
            <a:r>
              <a:rPr lang="ru-RU" b="1" dirty="0" smtClean="0"/>
              <a:t>ЧУКОКУ</a:t>
            </a:r>
            <a:r>
              <a:rPr lang="en-US" b="1" dirty="0" smtClean="0"/>
              <a:t> – </a:t>
            </a:r>
            <a:r>
              <a:rPr lang="ru-RU" b="1" dirty="0" smtClean="0"/>
              <a:t>КЕЙКОКУ</a:t>
            </a:r>
            <a:r>
              <a:rPr lang="en-US" b="1" dirty="0" smtClean="0"/>
              <a:t> – </a:t>
            </a:r>
            <a:r>
              <a:rPr lang="ru-RU" b="1" dirty="0" smtClean="0"/>
              <a:t>ХАНСОКУ ЧУЙ</a:t>
            </a:r>
            <a:endParaRPr lang="en-US" b="1" dirty="0" smtClean="0"/>
          </a:p>
          <a:p>
            <a:pPr marL="514350" lvl="0" indent="-514350" algn="ctr">
              <a:buNone/>
            </a:pPr>
            <a:endParaRPr lang="en-US" sz="4400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sz="4800" b="1" dirty="0" smtClean="0">
              <a:solidFill>
                <a:srgbClr val="0000CC"/>
              </a:solidFill>
            </a:endParaRPr>
          </a:p>
          <a:p>
            <a:pPr marL="514350" lvl="0" indent="-514350">
              <a:buNone/>
            </a:pPr>
            <a:r>
              <a:rPr lang="en-US" sz="2400" b="1" dirty="0" smtClean="0">
                <a:solidFill>
                  <a:srgbClr val="0000CC"/>
                </a:solidFill>
              </a:rPr>
              <a:t>                                        </a:t>
            </a:r>
            <a:r>
              <a:rPr lang="ru-RU" sz="2400" b="1" dirty="0" smtClean="0"/>
              <a:t>Кат</a:t>
            </a:r>
            <a:r>
              <a:rPr lang="en-US" sz="2400" b="1" dirty="0" smtClean="0"/>
              <a:t>. 1                     </a:t>
            </a:r>
            <a:r>
              <a:rPr lang="ru-RU" sz="2400" b="1" dirty="0" smtClean="0"/>
              <a:t>Кат</a:t>
            </a:r>
            <a:r>
              <a:rPr lang="en-US" sz="2400" b="1" dirty="0" smtClean="0"/>
              <a:t>. 2</a:t>
            </a:r>
          </a:p>
          <a:p>
            <a:pPr marL="514350" lvl="0" indent="-514350">
              <a:buNone/>
            </a:pPr>
            <a:r>
              <a:rPr lang="en-US" sz="1200" b="1" dirty="0" smtClean="0"/>
              <a:t>Ca</a:t>
            </a:r>
          </a:p>
          <a:p>
            <a:pPr marL="514350" lvl="0" indent="-514350" algn="ctr">
              <a:buNone/>
            </a:pPr>
            <a:r>
              <a:rPr lang="ru-RU" sz="4400" b="1" dirty="0" smtClean="0">
                <a:solidFill>
                  <a:srgbClr val="0000CC"/>
                </a:solidFill>
              </a:rPr>
              <a:t>Это предупреждения</a:t>
            </a:r>
            <a:r>
              <a:rPr lang="en-US" sz="4400" b="1" dirty="0" smtClean="0">
                <a:solidFill>
                  <a:srgbClr val="0000CC"/>
                </a:solidFill>
              </a:rPr>
              <a:t>!</a:t>
            </a:r>
          </a:p>
          <a:p>
            <a:pPr marL="514350" lvl="0" indent="-514350" algn="ctr">
              <a:buNone/>
            </a:pPr>
            <a:r>
              <a:rPr lang="ru-RU" sz="3600" b="1" dirty="0" smtClean="0">
                <a:solidFill>
                  <a:srgbClr val="FF0000"/>
                </a:solidFill>
              </a:rPr>
              <a:t>Баллы сопернику не даются!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marL="514350" lvl="0" indent="-514350">
              <a:buNone/>
            </a:pPr>
            <a:endParaRPr lang="en-US" dirty="0"/>
          </a:p>
          <a:p>
            <a:pPr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717797" cy="11430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3076" name="Picture 4" descr="C:\Users\javier.SWEKARATE\Desktop\wakajishi mm 0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2362200"/>
            <a:ext cx="1540359" cy="150698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8" name="Picture 5" descr="C:\Users\javier.SWEKARATE\Desktop\wakajishi mm 0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390775"/>
            <a:ext cx="1676400" cy="146126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7481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05800" cy="5410200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514350" lvl="0" indent="-514350" algn="ctr">
              <a:buNone/>
            </a:pPr>
            <a:endParaRPr lang="en-US" sz="2000" b="1" dirty="0" smtClean="0"/>
          </a:p>
          <a:p>
            <a:pPr marL="514350" lvl="0" indent="-514350" algn="ctr">
              <a:buNone/>
            </a:pPr>
            <a:r>
              <a:rPr lang="en-US" sz="4400" b="1" dirty="0" smtClean="0"/>
              <a:t> </a:t>
            </a:r>
            <a:r>
              <a:rPr lang="ru-RU" sz="4400" b="1" dirty="0" smtClean="0"/>
              <a:t>ХАНСОКУ</a:t>
            </a:r>
            <a:r>
              <a:rPr lang="en-US" sz="4400" b="1" dirty="0" smtClean="0"/>
              <a:t> </a:t>
            </a:r>
            <a:r>
              <a:rPr lang="ru-RU" sz="4400" b="1" dirty="0" smtClean="0"/>
              <a:t>и СИКАКУ</a:t>
            </a:r>
            <a:endParaRPr lang="en-US" sz="4400" b="1" dirty="0" smtClean="0"/>
          </a:p>
          <a:p>
            <a:pPr marL="514350" lvl="0" indent="-514350" algn="ctr">
              <a:buNone/>
            </a:pPr>
            <a:endParaRPr lang="en-US" sz="4800" b="1" dirty="0" smtClean="0">
              <a:solidFill>
                <a:srgbClr val="0000CC"/>
              </a:solidFill>
            </a:endParaRPr>
          </a:p>
          <a:p>
            <a:pPr marL="514350" lvl="0" indent="-514350">
              <a:buNone/>
            </a:pPr>
            <a:endParaRPr lang="en-US" sz="1200" b="1" dirty="0" smtClean="0"/>
          </a:p>
          <a:p>
            <a:pPr marL="514350" lvl="0" indent="-514350" algn="ctr">
              <a:buNone/>
            </a:pPr>
            <a:r>
              <a:rPr lang="ru-RU" sz="6000" b="1" dirty="0" smtClean="0">
                <a:solidFill>
                  <a:srgbClr val="0000CC"/>
                </a:solidFill>
              </a:rPr>
              <a:t>Это наказания</a:t>
            </a:r>
            <a:r>
              <a:rPr lang="en-US" sz="6000" b="1" dirty="0" smtClean="0">
                <a:solidFill>
                  <a:srgbClr val="0000CC"/>
                </a:solidFill>
              </a:rPr>
              <a:t>!</a:t>
            </a:r>
          </a:p>
          <a:p>
            <a:pPr marL="514350" lvl="0" indent="-514350">
              <a:buNone/>
            </a:pPr>
            <a:endParaRPr lang="en-US" dirty="0"/>
          </a:p>
          <a:p>
            <a:pPr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717797" cy="11430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7481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rmAutofit fontScale="92500" lnSpcReduction="20000"/>
          </a:bodyPr>
          <a:lstStyle/>
          <a:p>
            <a:pPr marL="514350" lvl="0" indent="-514350" algn="ctr">
              <a:buNone/>
            </a:pPr>
            <a:r>
              <a:rPr lang="ru-RU" b="1" dirty="0" smtClean="0"/>
              <a:t>Баллы не присуждаются при вынесении предупреждений</a:t>
            </a:r>
            <a:r>
              <a:rPr lang="en-US" b="1" dirty="0" smtClean="0"/>
              <a:t>… </a:t>
            </a:r>
          </a:p>
          <a:p>
            <a:pPr marL="514350" lvl="0" indent="-514350" algn="ctr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>
              <a:buNone/>
            </a:pPr>
            <a:r>
              <a:rPr lang="en-US" b="1" dirty="0" smtClean="0"/>
              <a:t> </a:t>
            </a:r>
          </a:p>
          <a:p>
            <a:pPr marL="514350" lvl="0" indent="-514350">
              <a:buNone/>
            </a:pPr>
            <a:r>
              <a:rPr lang="en-US" b="1" dirty="0" smtClean="0"/>
              <a:t>                            </a:t>
            </a:r>
            <a:r>
              <a:rPr lang="ru-RU" b="1" dirty="0" smtClean="0"/>
              <a:t>Кат</a:t>
            </a:r>
            <a:r>
              <a:rPr lang="en-US" b="1" dirty="0" smtClean="0"/>
              <a:t>. 1                     </a:t>
            </a:r>
            <a:r>
              <a:rPr lang="ru-RU" b="1" dirty="0" smtClean="0"/>
              <a:t>Кат</a:t>
            </a:r>
            <a:r>
              <a:rPr lang="en-US" b="1" dirty="0" smtClean="0"/>
              <a:t>. 2</a:t>
            </a:r>
            <a:br>
              <a:rPr lang="en-US" b="1" dirty="0" smtClean="0"/>
            </a:b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r>
              <a:rPr lang="ru-RU" b="1" dirty="0" smtClean="0"/>
              <a:t>С исключением для командных матчей:</a:t>
            </a:r>
            <a:r>
              <a:rPr lang="en-US" b="1" dirty="0" smtClean="0"/>
              <a:t>  </a:t>
            </a:r>
          </a:p>
          <a:p>
            <a:pPr marL="514350" lvl="0" indent="-514350" algn="ctr">
              <a:buNone/>
            </a:pPr>
            <a:r>
              <a:rPr lang="en-US" b="1" dirty="0" smtClean="0"/>
              <a:t>8 </a:t>
            </a:r>
            <a:r>
              <a:rPr lang="ru-RU" b="1" dirty="0" smtClean="0"/>
              <a:t>баллов за победу по наказанию соперника</a:t>
            </a:r>
            <a:endParaRPr lang="en-GB" b="1" dirty="0" smtClean="0"/>
          </a:p>
          <a:p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717797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                </a:t>
            </a:r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4" descr="C:\Users\javier.SWEKARATE\Desktop\r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1" y="2409825"/>
            <a:ext cx="1847850" cy="19526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6" name="Picture 3" descr="C:\Users\javier.SWEKARATE\Desktop\dfg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362200"/>
            <a:ext cx="1676400" cy="20116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707734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ru-RU" sz="4000" b="1" dirty="0" smtClean="0"/>
              <a:t>Баллы</a:t>
            </a:r>
            <a:r>
              <a:rPr lang="en-US" sz="4000" b="1" dirty="0" smtClean="0"/>
              <a:t> </a:t>
            </a:r>
            <a:r>
              <a:rPr lang="ru-RU" sz="4000" b="1" dirty="0" smtClean="0"/>
              <a:t>и</a:t>
            </a:r>
            <a:r>
              <a:rPr lang="en-US" sz="4000" b="1" dirty="0" smtClean="0"/>
              <a:t>/</a:t>
            </a:r>
            <a:r>
              <a:rPr lang="ru-RU" sz="4000" b="1" dirty="0" smtClean="0"/>
              <a:t>или</a:t>
            </a:r>
            <a:r>
              <a:rPr lang="en-US" sz="4000" b="1" dirty="0" smtClean="0"/>
              <a:t> </a:t>
            </a:r>
            <a:r>
              <a:rPr lang="ru-RU" sz="4000" b="1" dirty="0" smtClean="0"/>
              <a:t>наказания</a:t>
            </a:r>
            <a:r>
              <a:rPr lang="en-US" sz="4000" b="1" dirty="0" smtClean="0"/>
              <a:t>... </a:t>
            </a:r>
          </a:p>
          <a:p>
            <a:pPr marL="514350" lvl="0" indent="-514350" algn="ctr">
              <a:buNone/>
            </a:pPr>
            <a:r>
              <a:rPr lang="ru-RU" sz="4000" b="1" dirty="0" smtClean="0"/>
              <a:t>Минимум 2 Судьи</a:t>
            </a:r>
            <a:endParaRPr lang="en-US" sz="4000" b="1" dirty="0" smtClean="0"/>
          </a:p>
          <a:p>
            <a:pPr marL="514350" lvl="0" indent="-514350" algn="ctr">
              <a:buNone/>
            </a:pPr>
            <a:r>
              <a:rPr lang="en-US" sz="2800" dirty="0" smtClean="0"/>
              <a:t> </a:t>
            </a:r>
          </a:p>
          <a:p>
            <a:pPr marL="514350" lvl="0" indent="-514350" algn="ctr">
              <a:buNone/>
            </a:pPr>
            <a:endParaRPr lang="en-US" sz="2800" dirty="0" smtClean="0"/>
          </a:p>
          <a:p>
            <a:pPr marL="514350" lvl="0" indent="-514350" algn="ctr">
              <a:buNone/>
            </a:pPr>
            <a:endParaRPr lang="en-US" sz="2800" dirty="0" smtClean="0"/>
          </a:p>
          <a:p>
            <a:pPr marL="514350" lvl="0" indent="-514350" algn="ctr">
              <a:buNone/>
            </a:pPr>
            <a:endParaRPr lang="en-US" sz="2800" dirty="0" smtClean="0"/>
          </a:p>
          <a:p>
            <a:pPr marL="514350" lvl="0" indent="-514350" algn="ctr">
              <a:buNone/>
            </a:pPr>
            <a:endParaRPr lang="en-US" sz="2800" dirty="0" smtClean="0"/>
          </a:p>
          <a:p>
            <a:pPr marL="514350" lvl="0" indent="-51435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489197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</a:t>
            </a:r>
            <a:r>
              <a:rPr lang="ru-RU" sz="2800" b="1" dirty="0" smtClean="0">
                <a:solidFill>
                  <a:srgbClr val="0000CC"/>
                </a:solidFill>
              </a:rPr>
              <a:t>            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5" descr="SANB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99" y="3581401"/>
            <a:ext cx="1493078" cy="1990772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9" name="Picture 5" descr="C:\Users\javier.SWEKARATE\Desktop\Bilder\wakajishi mm 222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3581400"/>
            <a:ext cx="1556498" cy="1981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</p:pic>
      <p:pic>
        <p:nvPicPr>
          <p:cNvPr id="6" name="Picture 3" descr="C:\Users\javier.SWEKARATE\Desktop\dfg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3581400"/>
            <a:ext cx="1632857" cy="19594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3" descr="C:\Users\javier.SWEKARATE\Desktop\dfg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3581400"/>
            <a:ext cx="1632857" cy="19594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13566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181600"/>
          </a:xfrm>
        </p:spPr>
        <p:txBody>
          <a:bodyPr>
            <a:normAutofit/>
          </a:bodyPr>
          <a:lstStyle/>
          <a:p>
            <a:pPr marL="514350" lvl="0" indent="-514350">
              <a:buNone/>
            </a:pPr>
            <a:r>
              <a:rPr lang="es-ES" sz="2700" b="1" dirty="0" smtClean="0"/>
              <a:t>   </a:t>
            </a:r>
            <a:r>
              <a:rPr lang="ru-RU" sz="2700" b="1" dirty="0" smtClean="0"/>
              <a:t>Рефери имеет голос только при разрешении ничьей</a:t>
            </a:r>
            <a:r>
              <a:rPr lang="en-US" sz="2800" dirty="0" smtClean="0"/>
              <a:t>	</a:t>
            </a:r>
          </a:p>
          <a:p>
            <a:pPr marL="514350" lvl="0" indent="-514350">
              <a:buNone/>
            </a:pPr>
            <a:endParaRPr lang="en-US" sz="2800" dirty="0" smtClean="0"/>
          </a:p>
          <a:p>
            <a:pPr marL="514350" lvl="0" indent="-514350">
              <a:buNone/>
            </a:pPr>
            <a:endParaRPr lang="en-US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pPr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489197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</a:t>
            </a:r>
            <a:r>
              <a:rPr lang="ru-RU" sz="2800" b="1" dirty="0" smtClean="0">
                <a:solidFill>
                  <a:srgbClr val="0000CC"/>
                </a:solidFill>
              </a:rPr>
              <a:t>          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828800"/>
            <a:ext cx="8686800" cy="4886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</a:t>
            </a:r>
          </a:p>
          <a:p>
            <a:pPr marL="514350" lvl="0" indent="-514350" algn="ctr">
              <a:spcBef>
                <a:spcPct val="20000"/>
              </a:spcBef>
            </a:pPr>
            <a:r>
              <a:rPr lang="ru-RU" sz="2800" b="1" noProof="0" dirty="0" smtClean="0">
                <a:solidFill>
                  <a:srgbClr val="0000CC"/>
                </a:solidFill>
              </a:rPr>
              <a:t>Если два Судьи показывают мнение противоположное двум другим Судьям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Picture 8" descr="C:\Users\javier.SWEKARATE\Desktop\Bilder\gg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5105400"/>
            <a:ext cx="2905287" cy="14478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22" name="Picture 2" descr="C:\Users\javier.SWEKARATE\Desktop\Bilder\dfg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5105400"/>
            <a:ext cx="1215139" cy="14581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23" name="Picture 2" descr="C:\Users\javier.SWEKARATE\Desktop\Bilder\dfg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3352800"/>
            <a:ext cx="1224345" cy="14692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24" name="Picture 8" descr="C:\Users\javier.SWEKARATE\Desktop\Bilder\gg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352800"/>
            <a:ext cx="2905287" cy="14478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13566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5135563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endParaRPr lang="en-US" sz="1100" b="1" dirty="0" smtClean="0">
              <a:solidFill>
                <a:srgbClr val="0000CC"/>
              </a:solidFill>
            </a:endParaRPr>
          </a:p>
          <a:p>
            <a:pPr algn="ctr">
              <a:buNone/>
            </a:pPr>
            <a:r>
              <a:rPr lang="ru-RU" sz="3600" b="1" dirty="0" smtClean="0">
                <a:solidFill>
                  <a:srgbClr val="0000CC"/>
                </a:solidFill>
              </a:rPr>
              <a:t>Каковы цели</a:t>
            </a:r>
            <a:r>
              <a:rPr lang="en-US" sz="3600" b="1" dirty="0" smtClean="0">
                <a:solidFill>
                  <a:srgbClr val="0000CC"/>
                </a:solidFill>
              </a:rPr>
              <a:t>?</a:t>
            </a:r>
          </a:p>
          <a:p>
            <a:pPr algn="ctr">
              <a:buNone/>
            </a:pPr>
            <a:r>
              <a:rPr lang="ru-RU" sz="3600" b="1" dirty="0" smtClean="0">
                <a:solidFill>
                  <a:srgbClr val="0000CC"/>
                </a:solidFill>
              </a:rPr>
              <a:t>Чего мы хотим достичь</a:t>
            </a:r>
            <a:r>
              <a:rPr lang="en-US" sz="3600" b="1" dirty="0" smtClean="0">
                <a:solidFill>
                  <a:srgbClr val="0000CC"/>
                </a:solidFill>
              </a:rPr>
              <a:t>?</a:t>
            </a:r>
          </a:p>
          <a:p>
            <a:pPr algn="ctr"/>
            <a:endParaRPr lang="sv-SE" b="1" dirty="0" smtClean="0">
              <a:solidFill>
                <a:srgbClr val="0000CC"/>
              </a:solidFill>
            </a:endParaRPr>
          </a:p>
          <a:p>
            <a:pPr algn="ctr">
              <a:buNone/>
            </a:pPr>
            <a:r>
              <a:rPr lang="ru-RU" sz="3400" b="1" dirty="0" smtClean="0"/>
              <a:t>Более мощного Каратэ</a:t>
            </a:r>
            <a:r>
              <a:rPr lang="en-US" sz="3400" b="1" dirty="0" smtClean="0"/>
              <a:t>!</a:t>
            </a:r>
          </a:p>
          <a:p>
            <a:pPr algn="ctr">
              <a:buNone/>
            </a:pPr>
            <a:r>
              <a:rPr lang="ru-RU" sz="3400" b="1" dirty="0" smtClean="0"/>
              <a:t>Более серьезного отношения спортсменов</a:t>
            </a:r>
            <a:r>
              <a:rPr lang="en-US" sz="3400" b="1" dirty="0" smtClean="0"/>
              <a:t>!</a:t>
            </a:r>
          </a:p>
          <a:p>
            <a:pPr algn="ctr">
              <a:buNone/>
            </a:pPr>
            <a:r>
              <a:rPr lang="ru-RU" sz="3400" b="1" dirty="0" smtClean="0"/>
              <a:t>Свести до минимума победы по наказаниям</a:t>
            </a:r>
            <a:r>
              <a:rPr lang="en-US" sz="3400" b="1" dirty="0" smtClean="0"/>
              <a:t>!</a:t>
            </a:r>
            <a:endParaRPr lang="ru-RU" sz="3400" b="1" dirty="0" smtClean="0"/>
          </a:p>
          <a:p>
            <a:pPr algn="ctr">
              <a:buNone/>
            </a:pPr>
            <a:r>
              <a:rPr lang="ru-RU" sz="3400" b="1" dirty="0" smtClean="0"/>
              <a:t>Сделать соревнования понятными!</a:t>
            </a:r>
            <a:endParaRPr lang="en-US" sz="2400" dirty="0" smtClean="0"/>
          </a:p>
          <a:p>
            <a:endParaRPr lang="en-GB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28600"/>
            <a:ext cx="8489197" cy="1523999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 </a:t>
            </a:r>
            <a:b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</a:b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</a:b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/>
            </a:r>
            <a:b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</a:b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     </a:t>
            </a:r>
            <a:r>
              <a:rPr lang="en-US" sz="4000" b="1" dirty="0" smtClean="0"/>
              <a:t>WORLD KARATE FEDERATION </a:t>
            </a:r>
            <a:br>
              <a:rPr lang="en-US" sz="4000" b="1" dirty="0" smtClean="0"/>
            </a:br>
            <a:r>
              <a:rPr lang="en-US" sz="4000" b="1" dirty="0" smtClean="0"/>
              <a:t>   </a:t>
            </a:r>
            <a:r>
              <a:rPr lang="ru-RU" sz="4000" b="1" dirty="0" smtClean="0"/>
              <a:t>НОВЫЕ ПРАВИЛА КУМИТЭ 2012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2400" b="1" dirty="0" smtClean="0">
                <a:solidFill>
                  <a:srgbClr val="0000CC"/>
                </a:solidFill>
                <a:latin typeface="+mn-lt"/>
              </a:rPr>
              <a:t/>
            </a:r>
            <a:br>
              <a:rPr lang="en-US" sz="2400" b="1" dirty="0" smtClean="0">
                <a:solidFill>
                  <a:srgbClr val="0000CC"/>
                </a:solidFill>
                <a:latin typeface="+mn-lt"/>
              </a:rPr>
            </a:br>
            <a:r>
              <a:rPr lang="en-US" sz="2400" b="1" dirty="0" smtClean="0">
                <a:solidFill>
                  <a:srgbClr val="0000CC"/>
                </a:solidFill>
                <a:latin typeface="+mn-lt"/>
              </a:rPr>
              <a:t/>
            </a:r>
            <a:br>
              <a:rPr lang="en-US" sz="2400" b="1" dirty="0" smtClean="0">
                <a:solidFill>
                  <a:srgbClr val="0000CC"/>
                </a:solidFill>
                <a:latin typeface="+mn-lt"/>
              </a:rPr>
            </a:br>
            <a:r>
              <a:rPr lang="en-US" sz="2400" b="1" dirty="0" smtClean="0">
                <a:solidFill>
                  <a:srgbClr val="0000CC"/>
                </a:solidFill>
                <a:latin typeface="+mn-lt"/>
              </a:rPr>
              <a:t/>
            </a:r>
            <a:br>
              <a:rPr lang="en-US" sz="2400" b="1" dirty="0" smtClean="0">
                <a:solidFill>
                  <a:srgbClr val="0000CC"/>
                </a:solidFill>
                <a:latin typeface="+mn-lt"/>
              </a:rPr>
            </a:br>
            <a:r>
              <a:rPr lang="en-US" sz="2400" b="1" dirty="0" smtClean="0">
                <a:solidFill>
                  <a:srgbClr val="0000CC"/>
                </a:solidFill>
                <a:latin typeface="+mn-lt"/>
              </a:rPr>
              <a:t>  	             </a:t>
            </a:r>
            <a:endParaRPr lang="en-GB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9210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534400" cy="685800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es-ES" sz="2700" b="1" dirty="0" smtClean="0"/>
              <a:t>  </a:t>
            </a:r>
            <a:r>
              <a:rPr lang="ru-RU" b="1" dirty="0" smtClean="0"/>
              <a:t>Рефери может запрашивать подтверждения</a:t>
            </a:r>
            <a:endParaRPr lang="en-GB" dirty="0" smtClean="0"/>
          </a:p>
          <a:p>
            <a:pPr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489197" cy="1143000"/>
          </a:xfrm>
        </p:spPr>
        <p:txBody>
          <a:bodyPr>
            <a:noAutofit/>
          </a:bodyPr>
          <a:lstStyle/>
          <a:p>
            <a:pPr algn="l"/>
            <a:r>
              <a:rPr lang="ru-RU" sz="2800" b="1" dirty="0" smtClean="0">
                <a:solidFill>
                  <a:srgbClr val="0000CC"/>
                </a:solidFill>
              </a:rPr>
              <a:t>            </a:t>
            </a:r>
            <a:r>
              <a:rPr lang="en-US" sz="2800" b="1" dirty="0" smtClean="0">
                <a:solidFill>
                  <a:srgbClr val="0000CC"/>
                </a:solidFill>
              </a:rPr>
              <a:t> </a:t>
            </a:r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752600"/>
            <a:ext cx="8686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</a:t>
            </a: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3600" b="1" dirty="0" smtClean="0">
                <a:solidFill>
                  <a:srgbClr val="0000CC"/>
                </a:solidFill>
              </a:rPr>
              <a:t>В случаях </a:t>
            </a:r>
            <a:r>
              <a:rPr lang="ru-RU" sz="3600" b="1" dirty="0" err="1" smtClean="0">
                <a:solidFill>
                  <a:srgbClr val="0000CC"/>
                </a:solidFill>
              </a:rPr>
              <a:t>Мубоби</a:t>
            </a:r>
            <a:r>
              <a:rPr lang="ru-RU" sz="3600" b="1" dirty="0" smtClean="0">
                <a:solidFill>
                  <a:srgbClr val="0000CC"/>
                </a:solidFill>
              </a:rPr>
              <a:t> против контакта</a:t>
            </a:r>
            <a:endParaRPr lang="en-US" sz="3600" b="1" dirty="0" smtClean="0">
              <a:solidFill>
                <a:srgbClr val="0000CC"/>
              </a:solidFill>
            </a:endParaRP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3600" b="1" dirty="0" smtClean="0">
              <a:solidFill>
                <a:srgbClr val="0000CC"/>
              </a:solidFill>
            </a:endParaRP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3600" b="1" dirty="0" smtClean="0">
              <a:solidFill>
                <a:srgbClr val="0000CC"/>
              </a:solidFill>
            </a:endParaRP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3600" b="1" dirty="0" smtClean="0">
              <a:solidFill>
                <a:srgbClr val="0000CC"/>
              </a:solidFill>
            </a:endParaRP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3600" b="1" dirty="0" smtClean="0">
              <a:solidFill>
                <a:srgbClr val="0000CC"/>
              </a:solidFill>
            </a:endParaRPr>
          </a:p>
          <a:p>
            <a:pPr marL="514350" indent="-514350" algn="ctr">
              <a:spcBef>
                <a:spcPct val="20000"/>
              </a:spcBef>
              <a:defRPr/>
            </a:pPr>
            <a:r>
              <a:rPr lang="ru-RU" sz="3600" b="1" dirty="0" smtClean="0">
                <a:solidFill>
                  <a:srgbClr val="0000CC"/>
                </a:solidFill>
              </a:rPr>
              <a:t>В случаях предупреждений </a:t>
            </a:r>
          </a:p>
          <a:p>
            <a:pPr marL="514350" indent="-514350" algn="ctr">
              <a:spcBef>
                <a:spcPct val="20000"/>
              </a:spcBef>
              <a:defRPr/>
            </a:pPr>
            <a:r>
              <a:rPr lang="ru-RU" sz="3600" b="1" dirty="0" smtClean="0">
                <a:solidFill>
                  <a:srgbClr val="0000CC"/>
                </a:solidFill>
              </a:rPr>
              <a:t>против наказаний</a:t>
            </a:r>
            <a:endParaRPr lang="en-US" sz="3600" b="1" dirty="0" smtClean="0">
              <a:solidFill>
                <a:srgbClr val="0000CC"/>
              </a:solidFill>
            </a:endParaRP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3600" b="1" dirty="0" smtClean="0">
              <a:solidFill>
                <a:srgbClr val="0000CC"/>
              </a:solidFill>
            </a:endParaRPr>
          </a:p>
          <a:p>
            <a:pPr marL="514350" marR="0" lvl="0" indent="-51435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800" b="1" dirty="0" smtClean="0">
              <a:solidFill>
                <a:srgbClr val="0000CC"/>
              </a:solidFill>
            </a:endParaRPr>
          </a:p>
          <a:p>
            <a:pPr marL="514350" lvl="0" indent="-514350" algn="ctr">
              <a:spcBef>
                <a:spcPct val="20000"/>
              </a:spcBef>
            </a:pPr>
            <a:endParaRPr kumimoji="0" lang="en-US" sz="2800" b="1" i="0" strike="noStrike" kern="1200" cap="none" spc="0" normalizeH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14350" lvl="0" indent="-514350" algn="ctr">
              <a:spcBef>
                <a:spcPct val="20000"/>
              </a:spcBef>
            </a:pPr>
            <a:endParaRPr lang="en-US" sz="2800" b="1" baseline="0" dirty="0" smtClean="0">
              <a:solidFill>
                <a:srgbClr val="0000CC"/>
              </a:solidFill>
            </a:endParaRPr>
          </a:p>
          <a:p>
            <a:pPr marL="514350" lvl="0" indent="-514350" algn="ctr">
              <a:spcBef>
                <a:spcPct val="20000"/>
              </a:spcBef>
            </a:pPr>
            <a:endParaRPr lang="en-US" sz="2800" b="1" baseline="0" dirty="0" smtClean="0">
              <a:solidFill>
                <a:srgbClr val="0000CC"/>
              </a:solidFill>
            </a:endParaRPr>
          </a:p>
          <a:p>
            <a:pPr marL="514350" lvl="0" indent="-514350" algn="ctr">
              <a:spcBef>
                <a:spcPct val="20000"/>
              </a:spcBef>
            </a:pPr>
            <a:endParaRPr kumimoji="0" lang="en-US" sz="2800" b="1" i="0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5" name="Picture 1" descr="C:\Users\javier.SWEKARATE\Desktop\CIMG308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799" y="3124199"/>
            <a:ext cx="1596839" cy="1628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26626" name="Picture 2" descr="C:\Users\javier.SWEKARATE\Desktop\CIMG308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124200"/>
            <a:ext cx="1539225" cy="16315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7" name="Picture 3" descr="C:\Users\javier.SWEKARATE\Desktop\dfg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895600"/>
            <a:ext cx="1828800" cy="21945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13566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334000"/>
          </a:xfrm>
        </p:spPr>
        <p:txBody>
          <a:bodyPr>
            <a:normAutofit/>
          </a:bodyPr>
          <a:lstStyle/>
          <a:p>
            <a:pPr marL="514350" lvl="0" indent="-514350">
              <a:buNone/>
            </a:pPr>
            <a:r>
              <a:rPr lang="en-US" sz="2800" b="1" dirty="0" smtClean="0"/>
              <a:t>      </a:t>
            </a:r>
            <a:r>
              <a:rPr lang="ru-RU" sz="2800" b="1" dirty="0" smtClean="0"/>
              <a:t>Судьи могут показывать оценки и наказания до остановки боя Рефери</a:t>
            </a:r>
            <a:r>
              <a:rPr lang="en-US" sz="2800" b="1" dirty="0" smtClean="0"/>
              <a:t>                                 	       </a:t>
            </a:r>
            <a:endParaRPr lang="en-US" sz="2800" dirty="0" smtClean="0"/>
          </a:p>
          <a:p>
            <a:pPr marL="514350" lvl="0" indent="-514350" algn="ctr">
              <a:buNone/>
            </a:pPr>
            <a:endParaRPr lang="en-US" sz="2800" b="1" dirty="0" smtClean="0"/>
          </a:p>
          <a:p>
            <a:pPr marL="514350" lvl="0" indent="-514350" algn="ctr">
              <a:buNone/>
            </a:pPr>
            <a:endParaRPr lang="en-US" sz="2800" b="1" dirty="0" smtClean="0"/>
          </a:p>
          <a:p>
            <a:pPr marL="514350" lvl="0" indent="-514350">
              <a:buNone/>
            </a:pPr>
            <a:endParaRPr lang="en-US" sz="2600" b="1" dirty="0" smtClean="0"/>
          </a:p>
          <a:p>
            <a:pPr marL="514350" lvl="0" indent="-514350">
              <a:buNone/>
            </a:pPr>
            <a:endParaRPr lang="en-US" sz="2600" b="1" dirty="0" smtClean="0"/>
          </a:p>
          <a:p>
            <a:pPr marL="514350" lvl="0" indent="-514350">
              <a:buNone/>
            </a:pPr>
            <a:r>
              <a:rPr lang="ru-RU" sz="2600" b="1" dirty="0" smtClean="0"/>
              <a:t>Рефери должен остановить бой, если</a:t>
            </a:r>
            <a:r>
              <a:rPr lang="en-US" sz="2600" b="1" dirty="0" smtClean="0"/>
              <a:t> </a:t>
            </a:r>
          </a:p>
          <a:p>
            <a:pPr marL="514350" lvl="0" indent="-514350">
              <a:buNone/>
            </a:pPr>
            <a:r>
              <a:rPr lang="ru-RU" sz="2600" b="1" dirty="0" smtClean="0"/>
              <a:t>2 или более Судей показывают </a:t>
            </a:r>
          </a:p>
          <a:p>
            <a:pPr marL="514350" lvl="0" indent="-514350">
              <a:buNone/>
            </a:pPr>
            <a:r>
              <a:rPr lang="ru-RU" sz="2600" b="1" dirty="0" smtClean="0"/>
              <a:t>оценку, предупреждение или </a:t>
            </a:r>
          </a:p>
          <a:p>
            <a:pPr marL="514350" lvl="0" indent="-514350">
              <a:buNone/>
            </a:pPr>
            <a:r>
              <a:rPr lang="ru-RU" sz="2600" b="1" dirty="0" smtClean="0"/>
              <a:t>наказание </a:t>
            </a:r>
            <a:r>
              <a:rPr lang="en-US" sz="2600" b="1" dirty="0" smtClean="0"/>
              <a:t> </a:t>
            </a:r>
            <a:r>
              <a:rPr lang="ru-RU" sz="2600" b="1" dirty="0" smtClean="0"/>
              <a:t>одному и тому же</a:t>
            </a:r>
          </a:p>
          <a:p>
            <a:pPr marL="514350" lvl="0" indent="-514350">
              <a:buNone/>
            </a:pPr>
            <a:r>
              <a:rPr lang="ru-RU" sz="2600" b="1" dirty="0" smtClean="0"/>
              <a:t>спортсмену</a:t>
            </a:r>
            <a:endParaRPr lang="en-GB" sz="2600" b="1" dirty="0" smtClean="0"/>
          </a:p>
          <a:p>
            <a:pPr marL="514350" lvl="0" indent="-514350">
              <a:buAutoNum type="arabicPeriod" startAt="5"/>
            </a:pPr>
            <a:endParaRPr lang="en-US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412997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</a:t>
            </a:r>
            <a:r>
              <a:rPr lang="ru-RU" sz="2800" b="1" dirty="0" smtClean="0">
                <a:solidFill>
                  <a:srgbClr val="0000CC"/>
                </a:solidFill>
              </a:rPr>
              <a:t>          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" name="Picture 6" descr="C:\Documents and Settings\Javier\Skrivbord\Avo\DSC_08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4724400"/>
            <a:ext cx="2743200" cy="145484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52" name="Picture 4" descr="C:\Users\javier.SWEKARATE\Desktop\r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438400"/>
            <a:ext cx="1836964" cy="180328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9" name="Picture 2" descr="C:\Users\javier.SWEKARATE\Desktop\a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2438400"/>
            <a:ext cx="1905000" cy="1812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" name="Picture 3" descr="C:\Users\javier.SWEKARATE\Desktop\dfgh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2362200"/>
            <a:ext cx="1632857" cy="19594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13566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06963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ru-RU" sz="2800" b="1" dirty="0" smtClean="0"/>
              <a:t>Рефери имеет право остановить бой</a:t>
            </a:r>
            <a:endParaRPr lang="en-US" sz="2800" b="1" dirty="0" smtClean="0"/>
          </a:p>
          <a:p>
            <a:pPr marL="514350" lvl="0" indent="-514350" algn="ctr">
              <a:buNone/>
            </a:pPr>
            <a:r>
              <a:rPr lang="ru-RU" sz="2800" b="1" dirty="0" smtClean="0"/>
              <a:t>до того, как Судьи дадут сигналы флажками</a:t>
            </a:r>
            <a:endParaRPr lang="en-US" sz="2800" b="1" dirty="0" smtClean="0"/>
          </a:p>
          <a:p>
            <a:pPr marL="514350" lvl="0" indent="-514350" algn="ctr">
              <a:buNone/>
            </a:pPr>
            <a:r>
              <a:rPr lang="ru-RU" sz="3600" b="1" dirty="0" smtClean="0">
                <a:solidFill>
                  <a:srgbClr val="FF0000"/>
                </a:solidFill>
              </a:rPr>
              <a:t>но</a:t>
            </a:r>
            <a:r>
              <a:rPr lang="en-US" sz="3600" b="1" dirty="0" smtClean="0">
                <a:solidFill>
                  <a:srgbClr val="FF0000"/>
                </a:solidFill>
              </a:rPr>
              <a:t>… </a:t>
            </a:r>
          </a:p>
          <a:p>
            <a:pPr marL="514350" lvl="0" indent="-514350">
              <a:buNone/>
            </a:pPr>
            <a:r>
              <a:rPr lang="ru-RU" sz="2400" b="1" dirty="0" smtClean="0"/>
              <a:t>Должен всегда ждать, пока Судьи не покажут свое мнение</a:t>
            </a:r>
            <a:endParaRPr lang="en-US" sz="2400" b="1" dirty="0" smtClean="0"/>
          </a:p>
          <a:p>
            <a:pPr marL="514350" lvl="0" indent="-514350" algn="ctr">
              <a:buNone/>
            </a:pPr>
            <a:endParaRPr lang="en-US" sz="2800" b="1" dirty="0" smtClean="0"/>
          </a:p>
          <a:p>
            <a:pPr marL="514350" lvl="0" indent="-514350" algn="ctr">
              <a:buNone/>
            </a:pPr>
            <a:r>
              <a:rPr lang="ru-RU" sz="2800" b="1" dirty="0" smtClean="0">
                <a:solidFill>
                  <a:srgbClr val="0000CC"/>
                </a:solidFill>
              </a:rPr>
              <a:t>    баллы</a:t>
            </a:r>
            <a:r>
              <a:rPr lang="en-US" sz="2800" b="1" dirty="0" smtClean="0">
                <a:solidFill>
                  <a:srgbClr val="0000CC"/>
                </a:solidFill>
              </a:rPr>
              <a:t>          </a:t>
            </a:r>
            <a:r>
              <a:rPr lang="ru-RU" sz="2800" b="1" dirty="0" smtClean="0">
                <a:solidFill>
                  <a:srgbClr val="0000CC"/>
                </a:solidFill>
              </a:rPr>
              <a:t>   предупреждения</a:t>
            </a:r>
            <a:r>
              <a:rPr lang="en-US" sz="2800" b="1" dirty="0" smtClean="0">
                <a:solidFill>
                  <a:srgbClr val="0000CC"/>
                </a:solidFill>
              </a:rPr>
              <a:t>   </a:t>
            </a:r>
            <a:r>
              <a:rPr lang="ru-RU" sz="2800" b="1" dirty="0" smtClean="0">
                <a:solidFill>
                  <a:srgbClr val="0000CC"/>
                </a:solidFill>
              </a:rPr>
              <a:t>    наказания</a:t>
            </a:r>
            <a:r>
              <a:rPr lang="en-US" sz="2800" b="1" dirty="0" smtClean="0">
                <a:solidFill>
                  <a:srgbClr val="0000CC"/>
                </a:solidFill>
              </a:rPr>
              <a:t> </a:t>
            </a:r>
            <a:endParaRPr lang="en-GB" sz="2800" b="1" dirty="0" smtClean="0">
              <a:solidFill>
                <a:srgbClr val="0000CC"/>
              </a:solidFill>
            </a:endParaRPr>
          </a:p>
          <a:p>
            <a:pPr marL="514350" lvl="0" indent="-514350">
              <a:buAutoNum type="arabicPeriod" startAt="5"/>
            </a:pPr>
            <a:endParaRPr lang="en-US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489197" cy="1143000"/>
          </a:xfrm>
        </p:spPr>
        <p:txBody>
          <a:bodyPr>
            <a:noAutofit/>
          </a:bodyPr>
          <a:lstStyle/>
          <a:p>
            <a:pPr algn="l"/>
            <a:r>
              <a:rPr lang="ru-RU" sz="2400" b="1" dirty="0" smtClean="0">
                <a:solidFill>
                  <a:srgbClr val="0000CC"/>
                </a:solidFill>
              </a:rPr>
              <a:t>                 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050" name="Picture 2" descr="C:\Users\javier.SWEKARATE\Desktop\wakajishi mm 0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4419600"/>
            <a:ext cx="1794794" cy="1483696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</p:pic>
      <p:pic>
        <p:nvPicPr>
          <p:cNvPr id="2051" name="Picture 3" descr="C:\Users\javier.SWEKARATE\Desktop\wakajishi mm 0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4419600"/>
            <a:ext cx="1630189" cy="1518793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</p:pic>
      <p:pic>
        <p:nvPicPr>
          <p:cNvPr id="2052" name="Picture 4" descr="C:\Users\javier.SWEKARATE\Desktop\wakajishi mm 07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495800"/>
            <a:ext cx="1794794" cy="1447800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13566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ru-RU" sz="3000" b="1" dirty="0" smtClean="0"/>
              <a:t>В случае, если оба спортсмена получили по два флажка на оценку</a:t>
            </a:r>
            <a:r>
              <a:rPr lang="en-US" sz="3000" b="1" dirty="0" smtClean="0"/>
              <a:t>… </a:t>
            </a:r>
            <a:endParaRPr lang="en-GB" sz="3000" b="1" dirty="0" smtClean="0"/>
          </a:p>
          <a:p>
            <a:pPr marL="0" indent="0">
              <a:buNone/>
            </a:pPr>
            <a:endParaRPr lang="en-GB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>
                <a:solidFill>
                  <a:srgbClr val="0000CC"/>
                </a:solidFill>
              </a:rPr>
              <a:t>  </a:t>
            </a:r>
            <a:r>
              <a:rPr lang="ru-RU" b="1" dirty="0" smtClean="0">
                <a:solidFill>
                  <a:srgbClr val="0000CC"/>
                </a:solidFill>
              </a:rPr>
              <a:t> Рефери должен присудить баллы обоим</a:t>
            </a:r>
            <a:r>
              <a:rPr lang="en-US" b="1" dirty="0" smtClean="0">
                <a:solidFill>
                  <a:srgbClr val="0000CC"/>
                </a:solidFill>
              </a:rPr>
              <a:t>!</a:t>
            </a:r>
            <a:endParaRPr lang="en-GB" dirty="0">
              <a:solidFill>
                <a:srgbClr val="0000CC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89197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</a:t>
            </a:r>
            <a:r>
              <a:rPr lang="ru-RU" sz="2800" b="1" dirty="0" smtClean="0">
                <a:solidFill>
                  <a:srgbClr val="0000CC"/>
                </a:solidFill>
              </a:rPr>
              <a:t>         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16" name="Picture 2" descr="C:\Users\javier.SWEKARATE\Desktop\Bilder\wakajishi mm 0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3124200"/>
            <a:ext cx="1434530" cy="13648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7" name="Picture 2" descr="C:\Users\javier.SWEKARATE\Desktop\Bilder\wakajishi mm 0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0" y="3133725"/>
            <a:ext cx="1434530" cy="13648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8" name="Picture 3" descr="C:\Users\javier.SWEKARATE\Desktop\wakajishi mm 0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5575" y="3124200"/>
            <a:ext cx="1266825" cy="146318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9" name="Picture 3" descr="C:\Users\javier.SWEKARATE\Desktop\wakajishi mm 0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124200"/>
            <a:ext cx="1266825" cy="146318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13566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20000"/>
          </a:bodyPr>
          <a:lstStyle/>
          <a:p>
            <a:pPr marL="514350" lvl="0" indent="-514350" algn="ctr">
              <a:buNone/>
            </a:pPr>
            <a:r>
              <a:rPr lang="ru-RU" sz="3000" b="1" dirty="0" smtClean="0"/>
              <a:t>Если 2 флажка показывают разные оценки одному спортсмену, то должна быть дана меньшая оценка</a:t>
            </a:r>
            <a:endParaRPr lang="en-US" sz="3000" b="1" dirty="0" smtClean="0"/>
          </a:p>
          <a:p>
            <a:pPr marL="514350" lvl="0" indent="-514350" algn="ctr">
              <a:buNone/>
            </a:pPr>
            <a:endParaRPr lang="en-US" sz="3000" b="1" dirty="0" smtClean="0"/>
          </a:p>
          <a:p>
            <a:pPr marL="514350" lvl="0" indent="-514350" algn="ctr">
              <a:buNone/>
            </a:pPr>
            <a:endParaRPr lang="en-US" sz="3000" b="1" dirty="0" smtClean="0"/>
          </a:p>
          <a:p>
            <a:pPr marL="514350" lvl="0" indent="-514350" algn="ctr">
              <a:buNone/>
            </a:pPr>
            <a:endParaRPr lang="en-US" sz="3000" b="1" dirty="0" smtClean="0"/>
          </a:p>
          <a:p>
            <a:pPr marL="514350" lvl="0" indent="-514350" algn="ctr">
              <a:buNone/>
            </a:pPr>
            <a:endParaRPr lang="en-US" sz="3000" b="1" dirty="0" smtClean="0"/>
          </a:p>
          <a:p>
            <a:pPr marL="514350" lvl="0" indent="-514350" algn="ctr">
              <a:buNone/>
            </a:pPr>
            <a:r>
              <a:rPr lang="en-US" sz="3000" b="1" dirty="0" smtClean="0"/>
              <a:t> </a:t>
            </a:r>
          </a:p>
          <a:p>
            <a:pPr marL="514350" lvl="0" indent="-514350" algn="ctr">
              <a:buNone/>
            </a:pPr>
            <a:endParaRPr lang="en-US" sz="3000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r>
              <a:rPr lang="ru-RU" sz="3000" b="1" dirty="0" smtClean="0">
                <a:solidFill>
                  <a:srgbClr val="0000CC"/>
                </a:solidFill>
              </a:rPr>
              <a:t>То же самое применяется для предупреждений и наказаний</a:t>
            </a:r>
            <a:endParaRPr lang="en-US" sz="3000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r>
              <a:rPr lang="en-US" sz="3000" dirty="0" smtClean="0"/>
              <a:t>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565397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                 </a:t>
            </a:r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1026" name="Picture 2" descr="C:\Users\javier.SWEKARATE\Desktop\Bilder\wakajishi mm 0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743200"/>
            <a:ext cx="2362199" cy="224746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027" name="Picture 3" descr="C:\Users\javier.SWEKARATE\Desktop\Bilder\gg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971800"/>
            <a:ext cx="3364013" cy="16764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280489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ru-RU" sz="2800" b="1" dirty="0" smtClean="0"/>
              <a:t>Если участник выполняет последовательно более одной оцениваемой техники</a:t>
            </a:r>
            <a:endParaRPr lang="en-GB" sz="2800" b="1" dirty="0" smtClean="0"/>
          </a:p>
          <a:p>
            <a:pPr algn="ctr">
              <a:buNone/>
            </a:pPr>
            <a:r>
              <a:rPr lang="ru-RU" sz="2800" b="1" dirty="0" smtClean="0">
                <a:solidFill>
                  <a:srgbClr val="FF0000"/>
                </a:solidFill>
              </a:rPr>
              <a:t>до ЯМЭ</a:t>
            </a:r>
            <a:r>
              <a:rPr lang="ru-RU" sz="2800" b="1" dirty="0" smtClean="0"/>
              <a:t>, то ему должна быть присуждена большая оценка, независимо от того, в какой последовательности выполнялась техника</a:t>
            </a:r>
            <a:r>
              <a:rPr lang="en-GB" sz="2800" b="1" dirty="0" smtClean="0"/>
              <a:t> </a:t>
            </a:r>
          </a:p>
          <a:p>
            <a:pPr algn="ctr">
              <a:buNone/>
            </a:pPr>
            <a:endParaRPr lang="en-GB" sz="2800" b="1" dirty="0" smtClean="0"/>
          </a:p>
          <a:p>
            <a:pPr algn="ctr">
              <a:buNone/>
            </a:pPr>
            <a:r>
              <a:rPr lang="ru-RU" sz="4000" b="1" dirty="0" smtClean="0"/>
              <a:t>Пример</a:t>
            </a:r>
            <a:r>
              <a:rPr lang="en-GB" sz="4000" b="1" dirty="0" smtClean="0"/>
              <a:t>...</a:t>
            </a:r>
          </a:p>
          <a:p>
            <a:pPr algn="ctr">
              <a:buNone/>
            </a:pPr>
            <a:r>
              <a:rPr lang="ru-RU" sz="4000" b="1" dirty="0" smtClean="0">
                <a:solidFill>
                  <a:srgbClr val="0000CC"/>
                </a:solidFill>
              </a:rPr>
              <a:t>Если удар ногой следует за успешным ударом рукой</a:t>
            </a:r>
            <a:r>
              <a:rPr lang="en-GB" sz="4000" b="1" dirty="0" smtClean="0">
                <a:solidFill>
                  <a:srgbClr val="0000CC"/>
                </a:solidFill>
              </a:rPr>
              <a:t>, </a:t>
            </a:r>
          </a:p>
          <a:p>
            <a:pPr algn="ctr">
              <a:buNone/>
            </a:pPr>
            <a:r>
              <a:rPr lang="ru-RU" sz="4000" b="1" dirty="0" smtClean="0">
                <a:solidFill>
                  <a:srgbClr val="0000CC"/>
                </a:solidFill>
              </a:rPr>
              <a:t>то должны быть присуждены баллы за удар ногой независимо от того, что удар рукой был нанесен первым</a:t>
            </a:r>
            <a:r>
              <a:rPr lang="en-GB" sz="4000" b="1" dirty="0" smtClean="0">
                <a:solidFill>
                  <a:srgbClr val="0000CC"/>
                </a:solidFill>
              </a:rPr>
              <a:t> </a:t>
            </a:r>
            <a:endParaRPr lang="sv-SE" sz="4000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sz="3000" b="1" dirty="0" smtClean="0"/>
          </a:p>
          <a:p>
            <a:pPr marL="514350" lvl="0" indent="-514350" algn="ctr">
              <a:buNone/>
            </a:pPr>
            <a:endParaRPr lang="en-US" sz="3000" b="1" dirty="0" smtClean="0"/>
          </a:p>
          <a:p>
            <a:pPr marL="514350" lvl="0" indent="-514350" algn="ctr">
              <a:buNone/>
            </a:pPr>
            <a:endParaRPr lang="en-US" sz="3000" b="1" dirty="0" smtClean="0"/>
          </a:p>
          <a:p>
            <a:pPr marL="514350" lvl="0" indent="-514350" algn="ctr">
              <a:buNone/>
            </a:pPr>
            <a:endParaRPr lang="en-US" sz="3000" b="1" dirty="0" smtClean="0"/>
          </a:p>
          <a:p>
            <a:pPr marL="514350" lvl="0" indent="-514350" algn="ctr">
              <a:buNone/>
            </a:pPr>
            <a:r>
              <a:rPr lang="en-US" sz="3000" b="1" dirty="0" smtClean="0"/>
              <a:t> </a:t>
            </a:r>
          </a:p>
          <a:p>
            <a:pPr marL="514350" lvl="0" indent="-514350" algn="ctr">
              <a:buNone/>
            </a:pPr>
            <a:endParaRPr lang="en-US" sz="3000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r>
              <a:rPr lang="en-US" sz="3000" dirty="0" smtClean="0"/>
              <a:t>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565397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                </a:t>
            </a:r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r>
              <a:rPr lang="en-US" sz="2800" b="1" dirty="0" err="1" smtClean="0">
                <a:solidFill>
                  <a:srgbClr val="0000CC"/>
                </a:solidFill>
              </a:rPr>
              <a:t>es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1027" name="Picture 3" descr="C:\Users\javier.SWEKARATE\Desktop\Bilder\gg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920106"/>
            <a:ext cx="3124200" cy="155689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7" name="Picture 3" descr="C:\Users\javier.SWEKARATE\Desktop\Bilder\gg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4920106"/>
            <a:ext cx="3124200" cy="155689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280489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en-US" sz="3000" dirty="0" smtClean="0"/>
              <a:t> </a:t>
            </a:r>
            <a:r>
              <a:rPr lang="ru-RU" sz="3000" b="1" dirty="0" smtClean="0"/>
              <a:t>Однако</a:t>
            </a:r>
            <a:r>
              <a:rPr lang="en-US" sz="3000" b="1" dirty="0" smtClean="0"/>
              <a:t>, </a:t>
            </a:r>
            <a:r>
              <a:rPr lang="ru-RU" sz="3000" b="1" dirty="0" smtClean="0"/>
              <a:t>при наличии большинства среди Судей для одного уровня оценки, предупреждения или наказания, то большинство будет иметь преимущество</a:t>
            </a:r>
            <a:endParaRPr lang="en-US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565397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               </a:t>
            </a:r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r>
              <a:rPr lang="en-US" sz="2800" b="1" dirty="0" smtClean="0">
                <a:solidFill>
                  <a:srgbClr val="0000CC"/>
                </a:solidFill>
              </a:rPr>
              <a:t>s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10" name="Picture 2" descr="C:\Users\javier.SWEKARATE\Desktop\Bilder\wakajishi mm 0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6950" y="4886325"/>
            <a:ext cx="1524000" cy="144997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1" name="Picture 3" descr="C:\Users\javier.SWEKARATE\Desktop\Bilder\gg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3505200"/>
            <a:ext cx="1834916" cy="9906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2" name="Picture 3" descr="C:\Users\javier.SWEKARATE\Desktop\Bilder\gg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6875" y="5229224"/>
            <a:ext cx="1834916" cy="101917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2050" name="Picture 2" descr="C:\Users\javier.SWEKARATE\Desktop\wakajishi mm 05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3429000"/>
            <a:ext cx="1295400" cy="148539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280489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096000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endParaRPr lang="en-US" sz="1000" b="1" dirty="0" smtClean="0"/>
          </a:p>
          <a:p>
            <a:pPr marL="514350" lvl="0" indent="-514350" algn="ctr">
              <a:buNone/>
            </a:pPr>
            <a:r>
              <a:rPr lang="ru-RU" sz="2800" b="1" dirty="0" smtClean="0">
                <a:solidFill>
                  <a:srgbClr val="FF0000"/>
                </a:solidFill>
              </a:rPr>
              <a:t>САЙ ШИАЙ отменен во всех поединках</a:t>
            </a:r>
            <a:r>
              <a:rPr lang="en-US" sz="2800" b="1" dirty="0" smtClean="0">
                <a:solidFill>
                  <a:srgbClr val="FF0000"/>
                </a:solidFill>
              </a:rPr>
              <a:t>! </a:t>
            </a:r>
          </a:p>
          <a:p>
            <a:pPr marL="514350" lvl="0" indent="-514350" algn="ctr">
              <a:buNone/>
            </a:pPr>
            <a:r>
              <a:rPr lang="ru-RU" sz="2800" b="1" dirty="0" smtClean="0"/>
              <a:t>Если баллов нет или баллы равны, то решение о результате боя принимается по </a:t>
            </a:r>
            <a:r>
              <a:rPr lang="ru-RU" sz="2800" b="1" dirty="0" smtClean="0">
                <a:solidFill>
                  <a:srgbClr val="0000CC"/>
                </a:solidFill>
              </a:rPr>
              <a:t>ХАНТЕЙ</a:t>
            </a:r>
            <a:endParaRPr lang="en-US" sz="2800" b="1" dirty="0" smtClean="0"/>
          </a:p>
          <a:p>
            <a:pPr marL="514350" lvl="0" indent="-514350" algn="ctr">
              <a:buNone/>
            </a:pPr>
            <a:endParaRPr lang="en-US" sz="2800" dirty="0" smtClean="0"/>
          </a:p>
          <a:p>
            <a:pPr marL="514350" lvl="0" indent="-514350" algn="ctr">
              <a:buNone/>
            </a:pPr>
            <a:endParaRPr lang="en-US" sz="2800" dirty="0" smtClean="0"/>
          </a:p>
          <a:p>
            <a:pPr marL="514350" lvl="0" indent="-514350" algn="ctr">
              <a:buNone/>
            </a:pPr>
            <a:endParaRPr lang="en-US" sz="2800" dirty="0" smtClean="0"/>
          </a:p>
          <a:p>
            <a:pPr marL="514350" lvl="0" indent="-514350" algn="ctr">
              <a:buNone/>
            </a:pPr>
            <a:r>
              <a:rPr lang="en-US" sz="2800" dirty="0" smtClean="0"/>
              <a:t> </a:t>
            </a:r>
          </a:p>
          <a:p>
            <a:pPr marL="514350" lvl="0" indent="-514350" algn="ctr">
              <a:buNone/>
            </a:pPr>
            <a:r>
              <a:rPr lang="en-US" sz="2800" b="1" dirty="0" smtClean="0">
                <a:solidFill>
                  <a:srgbClr val="0000CC"/>
                </a:solidFill>
              </a:rPr>
              <a:t/>
            </a:r>
            <a:br>
              <a:rPr lang="en-US" sz="2800" b="1" dirty="0" smtClean="0">
                <a:solidFill>
                  <a:srgbClr val="0000CC"/>
                </a:solidFill>
              </a:rPr>
            </a:br>
            <a:r>
              <a:rPr lang="ru-RU" sz="2800" b="1" dirty="0" smtClean="0">
                <a:solidFill>
                  <a:srgbClr val="0000CC"/>
                </a:solidFill>
              </a:rPr>
              <a:t>В командных матчах</a:t>
            </a:r>
            <a:r>
              <a:rPr lang="en-US" sz="2800" b="1" dirty="0" smtClean="0">
                <a:solidFill>
                  <a:srgbClr val="0000CC"/>
                </a:solidFill>
              </a:rPr>
              <a:t>, </a:t>
            </a:r>
            <a:r>
              <a:rPr lang="ru-RU" sz="2800" b="1" dirty="0" smtClean="0"/>
              <a:t>если после окончания дополнительного боя баллов нет или они равны, то решение принимается по </a:t>
            </a:r>
            <a:r>
              <a:rPr lang="ru-RU" sz="2800" b="1" dirty="0" smtClean="0">
                <a:solidFill>
                  <a:srgbClr val="0000CC"/>
                </a:solidFill>
              </a:rPr>
              <a:t>ХАНТЕЙ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717797" cy="960061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                </a:t>
            </a:r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" name="Picture 8" descr="C:\Documents and Settings\Javier\Skrivbord\DSC_08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895600"/>
            <a:ext cx="1447800" cy="189209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5" name="Group 5"/>
          <p:cNvGrpSpPr>
            <a:grpSpLocks/>
          </p:cNvGrpSpPr>
          <p:nvPr/>
        </p:nvGrpSpPr>
        <p:grpSpPr bwMode="auto">
          <a:xfrm rot="2686234">
            <a:off x="5980224" y="3209026"/>
            <a:ext cx="1292237" cy="1501817"/>
            <a:chOff x="4368" y="821"/>
            <a:chExt cx="897" cy="81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489" y="837"/>
              <a:ext cx="740" cy="626"/>
            </a:xfrm>
            <a:custGeom>
              <a:avLst/>
              <a:gdLst>
                <a:gd name="T0" fmla="*/ 0 w 2221"/>
                <a:gd name="T1" fmla="*/ 0 h 1878"/>
                <a:gd name="T2" fmla="*/ 0 w 2221"/>
                <a:gd name="T3" fmla="*/ 0 h 1878"/>
                <a:gd name="T4" fmla="*/ 0 w 2221"/>
                <a:gd name="T5" fmla="*/ 0 h 1878"/>
                <a:gd name="T6" fmla="*/ 0 w 2221"/>
                <a:gd name="T7" fmla="*/ 0 h 1878"/>
                <a:gd name="T8" fmla="*/ 0 w 2221"/>
                <a:gd name="T9" fmla="*/ 0 h 1878"/>
                <a:gd name="T10" fmla="*/ 0 w 2221"/>
                <a:gd name="T11" fmla="*/ 0 h 1878"/>
                <a:gd name="T12" fmla="*/ 0 w 2221"/>
                <a:gd name="T13" fmla="*/ 0 h 1878"/>
                <a:gd name="T14" fmla="*/ 0 w 2221"/>
                <a:gd name="T15" fmla="*/ 0 h 1878"/>
                <a:gd name="T16" fmla="*/ 0 w 2221"/>
                <a:gd name="T17" fmla="*/ 0 h 1878"/>
                <a:gd name="T18" fmla="*/ 0 w 2221"/>
                <a:gd name="T19" fmla="*/ 0 h 1878"/>
                <a:gd name="T20" fmla="*/ 0 w 2221"/>
                <a:gd name="T21" fmla="*/ 0 h 1878"/>
                <a:gd name="T22" fmla="*/ 0 w 2221"/>
                <a:gd name="T23" fmla="*/ 0 h 1878"/>
                <a:gd name="T24" fmla="*/ 0 w 2221"/>
                <a:gd name="T25" fmla="*/ 0 h 1878"/>
                <a:gd name="T26" fmla="*/ 0 w 2221"/>
                <a:gd name="T27" fmla="*/ 0 h 1878"/>
                <a:gd name="T28" fmla="*/ 0 w 2221"/>
                <a:gd name="T29" fmla="*/ 0 h 1878"/>
                <a:gd name="T30" fmla="*/ 0 w 2221"/>
                <a:gd name="T31" fmla="*/ 0 h 1878"/>
                <a:gd name="T32" fmla="*/ 0 w 2221"/>
                <a:gd name="T33" fmla="*/ 0 h 1878"/>
                <a:gd name="T34" fmla="*/ 0 w 2221"/>
                <a:gd name="T35" fmla="*/ 0 h 1878"/>
                <a:gd name="T36" fmla="*/ 0 w 2221"/>
                <a:gd name="T37" fmla="*/ 0 h 1878"/>
                <a:gd name="T38" fmla="*/ 0 w 2221"/>
                <a:gd name="T39" fmla="*/ 0 h 1878"/>
                <a:gd name="T40" fmla="*/ 0 w 2221"/>
                <a:gd name="T41" fmla="*/ 0 h 1878"/>
                <a:gd name="T42" fmla="*/ 0 w 2221"/>
                <a:gd name="T43" fmla="*/ 0 h 18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221"/>
                <a:gd name="T67" fmla="*/ 0 h 1878"/>
                <a:gd name="T68" fmla="*/ 2221 w 2221"/>
                <a:gd name="T69" fmla="*/ 1878 h 18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221" h="1878">
                  <a:moveTo>
                    <a:pt x="0" y="292"/>
                  </a:moveTo>
                  <a:lnTo>
                    <a:pt x="410" y="115"/>
                  </a:lnTo>
                  <a:lnTo>
                    <a:pt x="839" y="0"/>
                  </a:lnTo>
                  <a:lnTo>
                    <a:pt x="1043" y="0"/>
                  </a:lnTo>
                  <a:lnTo>
                    <a:pt x="1206" y="79"/>
                  </a:lnTo>
                  <a:lnTo>
                    <a:pt x="1267" y="157"/>
                  </a:lnTo>
                  <a:lnTo>
                    <a:pt x="1253" y="381"/>
                  </a:lnTo>
                  <a:lnTo>
                    <a:pt x="1309" y="610"/>
                  </a:lnTo>
                  <a:lnTo>
                    <a:pt x="1560" y="582"/>
                  </a:lnTo>
                  <a:lnTo>
                    <a:pt x="1863" y="488"/>
                  </a:lnTo>
                  <a:lnTo>
                    <a:pt x="2021" y="502"/>
                  </a:lnTo>
                  <a:lnTo>
                    <a:pt x="1914" y="861"/>
                  </a:lnTo>
                  <a:lnTo>
                    <a:pt x="1928" y="1356"/>
                  </a:lnTo>
                  <a:lnTo>
                    <a:pt x="2221" y="1807"/>
                  </a:lnTo>
                  <a:lnTo>
                    <a:pt x="1816" y="1878"/>
                  </a:lnTo>
                  <a:lnTo>
                    <a:pt x="1364" y="1878"/>
                  </a:lnTo>
                  <a:lnTo>
                    <a:pt x="1025" y="1757"/>
                  </a:lnTo>
                  <a:lnTo>
                    <a:pt x="1011" y="1532"/>
                  </a:lnTo>
                  <a:lnTo>
                    <a:pt x="755" y="1541"/>
                  </a:lnTo>
                  <a:lnTo>
                    <a:pt x="289" y="1705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FF33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4405" y="871"/>
              <a:ext cx="247" cy="766"/>
            </a:xfrm>
            <a:custGeom>
              <a:avLst/>
              <a:gdLst>
                <a:gd name="T0" fmla="*/ 0 w 741"/>
                <a:gd name="T1" fmla="*/ 0 h 2298"/>
                <a:gd name="T2" fmla="*/ 0 w 741"/>
                <a:gd name="T3" fmla="*/ 0 h 2298"/>
                <a:gd name="T4" fmla="*/ 0 w 741"/>
                <a:gd name="T5" fmla="*/ 0 h 2298"/>
                <a:gd name="T6" fmla="*/ 0 w 741"/>
                <a:gd name="T7" fmla="*/ 0 h 2298"/>
                <a:gd name="T8" fmla="*/ 0 w 741"/>
                <a:gd name="T9" fmla="*/ 0 h 2298"/>
                <a:gd name="T10" fmla="*/ 0 w 741"/>
                <a:gd name="T11" fmla="*/ 0 h 2298"/>
                <a:gd name="T12" fmla="*/ 0 w 741"/>
                <a:gd name="T13" fmla="*/ 0 h 2298"/>
                <a:gd name="T14" fmla="*/ 0 w 741"/>
                <a:gd name="T15" fmla="*/ 0 h 2298"/>
                <a:gd name="T16" fmla="*/ 0 w 741"/>
                <a:gd name="T17" fmla="*/ 0 h 2298"/>
                <a:gd name="T18" fmla="*/ 0 w 741"/>
                <a:gd name="T19" fmla="*/ 0 h 2298"/>
                <a:gd name="T20" fmla="*/ 0 w 741"/>
                <a:gd name="T21" fmla="*/ 0 h 22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41"/>
                <a:gd name="T34" fmla="*/ 0 h 2298"/>
                <a:gd name="T35" fmla="*/ 741 w 741"/>
                <a:gd name="T36" fmla="*/ 2298 h 22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41" h="2298">
                  <a:moveTo>
                    <a:pt x="0" y="10"/>
                  </a:moveTo>
                  <a:lnTo>
                    <a:pt x="121" y="0"/>
                  </a:lnTo>
                  <a:lnTo>
                    <a:pt x="335" y="234"/>
                  </a:lnTo>
                  <a:lnTo>
                    <a:pt x="661" y="1688"/>
                  </a:lnTo>
                  <a:lnTo>
                    <a:pt x="741" y="2093"/>
                  </a:lnTo>
                  <a:lnTo>
                    <a:pt x="652" y="2298"/>
                  </a:lnTo>
                  <a:lnTo>
                    <a:pt x="545" y="1823"/>
                  </a:lnTo>
                  <a:lnTo>
                    <a:pt x="168" y="481"/>
                  </a:lnTo>
                  <a:lnTo>
                    <a:pt x="0" y="9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C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4423" y="933"/>
              <a:ext cx="205" cy="609"/>
            </a:xfrm>
            <a:custGeom>
              <a:avLst/>
              <a:gdLst>
                <a:gd name="T0" fmla="*/ 0 w 615"/>
                <a:gd name="T1" fmla="*/ 0 h 1826"/>
                <a:gd name="T2" fmla="*/ 0 w 615"/>
                <a:gd name="T3" fmla="*/ 0 h 1826"/>
                <a:gd name="T4" fmla="*/ 0 w 615"/>
                <a:gd name="T5" fmla="*/ 0 h 1826"/>
                <a:gd name="T6" fmla="*/ 0 w 615"/>
                <a:gd name="T7" fmla="*/ 0 h 1826"/>
                <a:gd name="T8" fmla="*/ 0 w 615"/>
                <a:gd name="T9" fmla="*/ 0 h 1826"/>
                <a:gd name="T10" fmla="*/ 0 w 615"/>
                <a:gd name="T11" fmla="*/ 0 h 1826"/>
                <a:gd name="T12" fmla="*/ 0 w 615"/>
                <a:gd name="T13" fmla="*/ 0 h 1826"/>
                <a:gd name="T14" fmla="*/ 0 w 615"/>
                <a:gd name="T15" fmla="*/ 0 h 1826"/>
                <a:gd name="T16" fmla="*/ 0 w 615"/>
                <a:gd name="T17" fmla="*/ 0 h 18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5"/>
                <a:gd name="T28" fmla="*/ 0 h 1826"/>
                <a:gd name="T29" fmla="*/ 615 w 615"/>
                <a:gd name="T30" fmla="*/ 1826 h 18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5" h="1826">
                  <a:moveTo>
                    <a:pt x="0" y="0"/>
                  </a:moveTo>
                  <a:lnTo>
                    <a:pt x="145" y="33"/>
                  </a:lnTo>
                  <a:lnTo>
                    <a:pt x="182" y="228"/>
                  </a:lnTo>
                  <a:lnTo>
                    <a:pt x="444" y="764"/>
                  </a:lnTo>
                  <a:lnTo>
                    <a:pt x="615" y="1417"/>
                  </a:lnTo>
                  <a:lnTo>
                    <a:pt x="537" y="1826"/>
                  </a:lnTo>
                  <a:lnTo>
                    <a:pt x="155" y="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702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4368" y="865"/>
              <a:ext cx="251" cy="759"/>
            </a:xfrm>
            <a:custGeom>
              <a:avLst/>
              <a:gdLst>
                <a:gd name="T0" fmla="*/ 0 w 753"/>
                <a:gd name="T1" fmla="*/ 0 h 2279"/>
                <a:gd name="T2" fmla="*/ 0 w 753"/>
                <a:gd name="T3" fmla="*/ 0 h 2279"/>
                <a:gd name="T4" fmla="*/ 0 w 753"/>
                <a:gd name="T5" fmla="*/ 0 h 2279"/>
                <a:gd name="T6" fmla="*/ 0 w 753"/>
                <a:gd name="T7" fmla="*/ 0 h 2279"/>
                <a:gd name="T8" fmla="*/ 0 w 753"/>
                <a:gd name="T9" fmla="*/ 0 h 2279"/>
                <a:gd name="T10" fmla="*/ 0 w 753"/>
                <a:gd name="T11" fmla="*/ 0 h 2279"/>
                <a:gd name="T12" fmla="*/ 0 w 753"/>
                <a:gd name="T13" fmla="*/ 0 h 2279"/>
                <a:gd name="T14" fmla="*/ 0 w 753"/>
                <a:gd name="T15" fmla="*/ 0 h 2279"/>
                <a:gd name="T16" fmla="*/ 0 w 753"/>
                <a:gd name="T17" fmla="*/ 0 h 2279"/>
                <a:gd name="T18" fmla="*/ 0 w 753"/>
                <a:gd name="T19" fmla="*/ 0 h 2279"/>
                <a:gd name="T20" fmla="*/ 0 w 753"/>
                <a:gd name="T21" fmla="*/ 0 h 2279"/>
                <a:gd name="T22" fmla="*/ 0 w 753"/>
                <a:gd name="T23" fmla="*/ 0 h 2279"/>
                <a:gd name="T24" fmla="*/ 0 w 753"/>
                <a:gd name="T25" fmla="*/ 0 h 2279"/>
                <a:gd name="T26" fmla="*/ 0 w 753"/>
                <a:gd name="T27" fmla="*/ 0 h 2279"/>
                <a:gd name="T28" fmla="*/ 0 w 753"/>
                <a:gd name="T29" fmla="*/ 0 h 2279"/>
                <a:gd name="T30" fmla="*/ 0 w 753"/>
                <a:gd name="T31" fmla="*/ 0 h 2279"/>
                <a:gd name="T32" fmla="*/ 0 w 753"/>
                <a:gd name="T33" fmla="*/ 0 h 2279"/>
                <a:gd name="T34" fmla="*/ 0 w 753"/>
                <a:gd name="T35" fmla="*/ 0 h 2279"/>
                <a:gd name="T36" fmla="*/ 0 w 753"/>
                <a:gd name="T37" fmla="*/ 0 h 2279"/>
                <a:gd name="T38" fmla="*/ 0 w 753"/>
                <a:gd name="T39" fmla="*/ 0 h 2279"/>
                <a:gd name="T40" fmla="*/ 0 w 753"/>
                <a:gd name="T41" fmla="*/ 0 h 2279"/>
                <a:gd name="T42" fmla="*/ 0 w 753"/>
                <a:gd name="T43" fmla="*/ 0 h 2279"/>
                <a:gd name="T44" fmla="*/ 0 w 753"/>
                <a:gd name="T45" fmla="*/ 0 h 2279"/>
                <a:gd name="T46" fmla="*/ 0 w 753"/>
                <a:gd name="T47" fmla="*/ 0 h 2279"/>
                <a:gd name="T48" fmla="*/ 0 w 753"/>
                <a:gd name="T49" fmla="*/ 0 h 2279"/>
                <a:gd name="T50" fmla="*/ 0 w 753"/>
                <a:gd name="T51" fmla="*/ 0 h 2279"/>
                <a:gd name="T52" fmla="*/ 0 w 753"/>
                <a:gd name="T53" fmla="*/ 0 h 2279"/>
                <a:gd name="T54" fmla="*/ 0 w 753"/>
                <a:gd name="T55" fmla="*/ 0 h 2279"/>
                <a:gd name="T56" fmla="*/ 0 w 753"/>
                <a:gd name="T57" fmla="*/ 0 h 2279"/>
                <a:gd name="T58" fmla="*/ 0 w 753"/>
                <a:gd name="T59" fmla="*/ 0 h 227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53"/>
                <a:gd name="T91" fmla="*/ 0 h 2279"/>
                <a:gd name="T92" fmla="*/ 753 w 753"/>
                <a:gd name="T93" fmla="*/ 2279 h 227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53" h="2279">
                  <a:moveTo>
                    <a:pt x="0" y="66"/>
                  </a:moveTo>
                  <a:lnTo>
                    <a:pt x="116" y="0"/>
                  </a:lnTo>
                  <a:lnTo>
                    <a:pt x="232" y="18"/>
                  </a:lnTo>
                  <a:lnTo>
                    <a:pt x="172" y="173"/>
                  </a:lnTo>
                  <a:lnTo>
                    <a:pt x="311" y="503"/>
                  </a:lnTo>
                  <a:lnTo>
                    <a:pt x="358" y="340"/>
                  </a:lnTo>
                  <a:lnTo>
                    <a:pt x="423" y="517"/>
                  </a:lnTo>
                  <a:lnTo>
                    <a:pt x="396" y="717"/>
                  </a:lnTo>
                  <a:lnTo>
                    <a:pt x="465" y="648"/>
                  </a:lnTo>
                  <a:lnTo>
                    <a:pt x="503" y="778"/>
                  </a:lnTo>
                  <a:lnTo>
                    <a:pt x="460" y="983"/>
                  </a:lnTo>
                  <a:lnTo>
                    <a:pt x="530" y="918"/>
                  </a:lnTo>
                  <a:lnTo>
                    <a:pt x="572" y="1062"/>
                  </a:lnTo>
                  <a:lnTo>
                    <a:pt x="517" y="1235"/>
                  </a:lnTo>
                  <a:lnTo>
                    <a:pt x="604" y="1170"/>
                  </a:lnTo>
                  <a:lnTo>
                    <a:pt x="632" y="1300"/>
                  </a:lnTo>
                  <a:lnTo>
                    <a:pt x="567" y="1468"/>
                  </a:lnTo>
                  <a:lnTo>
                    <a:pt x="670" y="1388"/>
                  </a:lnTo>
                  <a:lnTo>
                    <a:pt x="693" y="1519"/>
                  </a:lnTo>
                  <a:lnTo>
                    <a:pt x="651" y="1622"/>
                  </a:lnTo>
                  <a:lnTo>
                    <a:pt x="745" y="1976"/>
                  </a:lnTo>
                  <a:lnTo>
                    <a:pt x="753" y="2279"/>
                  </a:lnTo>
                  <a:lnTo>
                    <a:pt x="683" y="2139"/>
                  </a:lnTo>
                  <a:lnTo>
                    <a:pt x="618" y="1809"/>
                  </a:lnTo>
                  <a:lnTo>
                    <a:pt x="517" y="1458"/>
                  </a:lnTo>
                  <a:lnTo>
                    <a:pt x="372" y="923"/>
                  </a:lnTo>
                  <a:lnTo>
                    <a:pt x="237" y="494"/>
                  </a:lnTo>
                  <a:lnTo>
                    <a:pt x="74" y="187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4481" y="821"/>
              <a:ext cx="444" cy="385"/>
            </a:xfrm>
            <a:custGeom>
              <a:avLst/>
              <a:gdLst>
                <a:gd name="T0" fmla="*/ 0 w 1332"/>
                <a:gd name="T1" fmla="*/ 0 h 1156"/>
                <a:gd name="T2" fmla="*/ 0 w 1332"/>
                <a:gd name="T3" fmla="*/ 0 h 1156"/>
                <a:gd name="T4" fmla="*/ 0 w 1332"/>
                <a:gd name="T5" fmla="*/ 0 h 1156"/>
                <a:gd name="T6" fmla="*/ 0 w 1332"/>
                <a:gd name="T7" fmla="*/ 0 h 1156"/>
                <a:gd name="T8" fmla="*/ 0 w 1332"/>
                <a:gd name="T9" fmla="*/ 0 h 1156"/>
                <a:gd name="T10" fmla="*/ 0 w 1332"/>
                <a:gd name="T11" fmla="*/ 0 h 1156"/>
                <a:gd name="T12" fmla="*/ 0 w 1332"/>
                <a:gd name="T13" fmla="*/ 0 h 1156"/>
                <a:gd name="T14" fmla="*/ 0 w 1332"/>
                <a:gd name="T15" fmla="*/ 0 h 1156"/>
                <a:gd name="T16" fmla="*/ 0 w 1332"/>
                <a:gd name="T17" fmla="*/ 0 h 1156"/>
                <a:gd name="T18" fmla="*/ 0 w 1332"/>
                <a:gd name="T19" fmla="*/ 0 h 1156"/>
                <a:gd name="T20" fmla="*/ 0 w 1332"/>
                <a:gd name="T21" fmla="*/ 0 h 1156"/>
                <a:gd name="T22" fmla="*/ 0 w 1332"/>
                <a:gd name="T23" fmla="*/ 0 h 1156"/>
                <a:gd name="T24" fmla="*/ 0 w 1332"/>
                <a:gd name="T25" fmla="*/ 0 h 1156"/>
                <a:gd name="T26" fmla="*/ 0 w 1332"/>
                <a:gd name="T27" fmla="*/ 0 h 1156"/>
                <a:gd name="T28" fmla="*/ 0 w 1332"/>
                <a:gd name="T29" fmla="*/ 0 h 1156"/>
                <a:gd name="T30" fmla="*/ 0 w 1332"/>
                <a:gd name="T31" fmla="*/ 0 h 1156"/>
                <a:gd name="T32" fmla="*/ 0 w 1332"/>
                <a:gd name="T33" fmla="*/ 0 h 1156"/>
                <a:gd name="T34" fmla="*/ 0 w 1332"/>
                <a:gd name="T35" fmla="*/ 0 h 1156"/>
                <a:gd name="T36" fmla="*/ 0 w 1332"/>
                <a:gd name="T37" fmla="*/ 0 h 1156"/>
                <a:gd name="T38" fmla="*/ 0 w 1332"/>
                <a:gd name="T39" fmla="*/ 0 h 1156"/>
                <a:gd name="T40" fmla="*/ 0 w 1332"/>
                <a:gd name="T41" fmla="*/ 0 h 1156"/>
                <a:gd name="T42" fmla="*/ 0 w 1332"/>
                <a:gd name="T43" fmla="*/ 0 h 1156"/>
                <a:gd name="T44" fmla="*/ 0 w 1332"/>
                <a:gd name="T45" fmla="*/ 0 h 1156"/>
                <a:gd name="T46" fmla="*/ 0 w 1332"/>
                <a:gd name="T47" fmla="*/ 0 h 1156"/>
                <a:gd name="T48" fmla="*/ 0 w 1332"/>
                <a:gd name="T49" fmla="*/ 0 h 1156"/>
                <a:gd name="T50" fmla="*/ 0 w 1332"/>
                <a:gd name="T51" fmla="*/ 0 h 1156"/>
                <a:gd name="T52" fmla="*/ 0 w 1332"/>
                <a:gd name="T53" fmla="*/ 0 h 1156"/>
                <a:gd name="T54" fmla="*/ 0 w 1332"/>
                <a:gd name="T55" fmla="*/ 0 h 1156"/>
                <a:gd name="T56" fmla="*/ 0 w 1332"/>
                <a:gd name="T57" fmla="*/ 0 h 1156"/>
                <a:gd name="T58" fmla="*/ 0 w 1332"/>
                <a:gd name="T59" fmla="*/ 0 h 1156"/>
                <a:gd name="T60" fmla="*/ 0 w 1332"/>
                <a:gd name="T61" fmla="*/ 0 h 1156"/>
                <a:gd name="T62" fmla="*/ 0 w 1332"/>
                <a:gd name="T63" fmla="*/ 0 h 1156"/>
                <a:gd name="T64" fmla="*/ 0 w 1332"/>
                <a:gd name="T65" fmla="*/ 0 h 1156"/>
                <a:gd name="T66" fmla="*/ 0 w 1332"/>
                <a:gd name="T67" fmla="*/ 0 h 1156"/>
                <a:gd name="T68" fmla="*/ 0 w 1332"/>
                <a:gd name="T69" fmla="*/ 0 h 1156"/>
                <a:gd name="T70" fmla="*/ 0 w 1332"/>
                <a:gd name="T71" fmla="*/ 0 h 1156"/>
                <a:gd name="T72" fmla="*/ 0 w 1332"/>
                <a:gd name="T73" fmla="*/ 0 h 1156"/>
                <a:gd name="T74" fmla="*/ 0 w 1332"/>
                <a:gd name="T75" fmla="*/ 0 h 11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32"/>
                <a:gd name="T115" fmla="*/ 0 h 1156"/>
                <a:gd name="T116" fmla="*/ 1332 w 1332"/>
                <a:gd name="T117" fmla="*/ 1156 h 11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32" h="1156">
                  <a:moveTo>
                    <a:pt x="0" y="285"/>
                  </a:moveTo>
                  <a:lnTo>
                    <a:pt x="84" y="397"/>
                  </a:lnTo>
                  <a:lnTo>
                    <a:pt x="116" y="578"/>
                  </a:lnTo>
                  <a:lnTo>
                    <a:pt x="233" y="942"/>
                  </a:lnTo>
                  <a:lnTo>
                    <a:pt x="279" y="1156"/>
                  </a:lnTo>
                  <a:lnTo>
                    <a:pt x="257" y="826"/>
                  </a:lnTo>
                  <a:lnTo>
                    <a:pt x="210" y="611"/>
                  </a:lnTo>
                  <a:lnTo>
                    <a:pt x="140" y="355"/>
                  </a:lnTo>
                  <a:lnTo>
                    <a:pt x="428" y="205"/>
                  </a:lnTo>
                  <a:lnTo>
                    <a:pt x="810" y="84"/>
                  </a:lnTo>
                  <a:lnTo>
                    <a:pt x="1094" y="70"/>
                  </a:lnTo>
                  <a:lnTo>
                    <a:pt x="1197" y="122"/>
                  </a:lnTo>
                  <a:lnTo>
                    <a:pt x="1159" y="219"/>
                  </a:lnTo>
                  <a:lnTo>
                    <a:pt x="1020" y="369"/>
                  </a:lnTo>
                  <a:lnTo>
                    <a:pt x="973" y="485"/>
                  </a:lnTo>
                  <a:lnTo>
                    <a:pt x="1011" y="570"/>
                  </a:lnTo>
                  <a:lnTo>
                    <a:pt x="1169" y="630"/>
                  </a:lnTo>
                  <a:lnTo>
                    <a:pt x="1332" y="658"/>
                  </a:lnTo>
                  <a:lnTo>
                    <a:pt x="1280" y="564"/>
                  </a:lnTo>
                  <a:lnTo>
                    <a:pt x="1132" y="578"/>
                  </a:lnTo>
                  <a:lnTo>
                    <a:pt x="1206" y="518"/>
                  </a:lnTo>
                  <a:lnTo>
                    <a:pt x="1276" y="485"/>
                  </a:lnTo>
                  <a:lnTo>
                    <a:pt x="1253" y="429"/>
                  </a:lnTo>
                  <a:lnTo>
                    <a:pt x="1165" y="447"/>
                  </a:lnTo>
                  <a:lnTo>
                    <a:pt x="1062" y="509"/>
                  </a:lnTo>
                  <a:lnTo>
                    <a:pt x="1108" y="420"/>
                  </a:lnTo>
                  <a:lnTo>
                    <a:pt x="1201" y="369"/>
                  </a:lnTo>
                  <a:lnTo>
                    <a:pt x="1290" y="346"/>
                  </a:lnTo>
                  <a:lnTo>
                    <a:pt x="1286" y="276"/>
                  </a:lnTo>
                  <a:lnTo>
                    <a:pt x="1179" y="285"/>
                  </a:lnTo>
                  <a:lnTo>
                    <a:pt x="1290" y="205"/>
                  </a:lnTo>
                  <a:lnTo>
                    <a:pt x="1276" y="122"/>
                  </a:lnTo>
                  <a:lnTo>
                    <a:pt x="1179" y="48"/>
                  </a:lnTo>
                  <a:lnTo>
                    <a:pt x="978" y="0"/>
                  </a:lnTo>
                  <a:lnTo>
                    <a:pt x="699" y="38"/>
                  </a:lnTo>
                  <a:lnTo>
                    <a:pt x="396" y="131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4757" y="858"/>
              <a:ext cx="92" cy="83"/>
            </a:xfrm>
            <a:custGeom>
              <a:avLst/>
              <a:gdLst>
                <a:gd name="T0" fmla="*/ 0 w 275"/>
                <a:gd name="T1" fmla="*/ 0 h 247"/>
                <a:gd name="T2" fmla="*/ 0 w 275"/>
                <a:gd name="T3" fmla="*/ 0 h 247"/>
                <a:gd name="T4" fmla="*/ 0 w 275"/>
                <a:gd name="T5" fmla="*/ 0 h 247"/>
                <a:gd name="T6" fmla="*/ 0 w 275"/>
                <a:gd name="T7" fmla="*/ 0 h 247"/>
                <a:gd name="T8" fmla="*/ 0 w 275"/>
                <a:gd name="T9" fmla="*/ 0 h 247"/>
                <a:gd name="T10" fmla="*/ 0 w 275"/>
                <a:gd name="T11" fmla="*/ 0 h 247"/>
                <a:gd name="T12" fmla="*/ 0 w 275"/>
                <a:gd name="T13" fmla="*/ 0 h 247"/>
                <a:gd name="T14" fmla="*/ 0 w 275"/>
                <a:gd name="T15" fmla="*/ 0 h 247"/>
                <a:gd name="T16" fmla="*/ 0 w 275"/>
                <a:gd name="T17" fmla="*/ 0 h 247"/>
                <a:gd name="T18" fmla="*/ 0 w 275"/>
                <a:gd name="T19" fmla="*/ 0 h 2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5"/>
                <a:gd name="T31" fmla="*/ 0 h 247"/>
                <a:gd name="T32" fmla="*/ 275 w 275"/>
                <a:gd name="T33" fmla="*/ 247 h 2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5" h="247">
                  <a:moveTo>
                    <a:pt x="0" y="33"/>
                  </a:moveTo>
                  <a:lnTo>
                    <a:pt x="177" y="0"/>
                  </a:lnTo>
                  <a:lnTo>
                    <a:pt x="275" y="24"/>
                  </a:lnTo>
                  <a:lnTo>
                    <a:pt x="256" y="85"/>
                  </a:lnTo>
                  <a:lnTo>
                    <a:pt x="120" y="168"/>
                  </a:lnTo>
                  <a:lnTo>
                    <a:pt x="42" y="247"/>
                  </a:lnTo>
                  <a:lnTo>
                    <a:pt x="61" y="168"/>
                  </a:lnTo>
                  <a:lnTo>
                    <a:pt x="144" y="71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4819" y="995"/>
              <a:ext cx="446" cy="482"/>
            </a:xfrm>
            <a:custGeom>
              <a:avLst/>
              <a:gdLst>
                <a:gd name="T0" fmla="*/ 0 w 1336"/>
                <a:gd name="T1" fmla="*/ 0 h 1445"/>
                <a:gd name="T2" fmla="*/ 0 w 1336"/>
                <a:gd name="T3" fmla="*/ 0 h 1445"/>
                <a:gd name="T4" fmla="*/ 0 w 1336"/>
                <a:gd name="T5" fmla="*/ 0 h 1445"/>
                <a:gd name="T6" fmla="*/ 0 w 1336"/>
                <a:gd name="T7" fmla="*/ 0 h 1445"/>
                <a:gd name="T8" fmla="*/ 0 w 1336"/>
                <a:gd name="T9" fmla="*/ 0 h 1445"/>
                <a:gd name="T10" fmla="*/ 0 w 1336"/>
                <a:gd name="T11" fmla="*/ 0 h 1445"/>
                <a:gd name="T12" fmla="*/ 0 w 1336"/>
                <a:gd name="T13" fmla="*/ 0 h 1445"/>
                <a:gd name="T14" fmla="*/ 0 w 1336"/>
                <a:gd name="T15" fmla="*/ 0 h 1445"/>
                <a:gd name="T16" fmla="*/ 0 w 1336"/>
                <a:gd name="T17" fmla="*/ 0 h 1445"/>
                <a:gd name="T18" fmla="*/ 0 w 1336"/>
                <a:gd name="T19" fmla="*/ 0 h 1445"/>
                <a:gd name="T20" fmla="*/ 0 w 1336"/>
                <a:gd name="T21" fmla="*/ 0 h 1445"/>
                <a:gd name="T22" fmla="*/ 0 w 1336"/>
                <a:gd name="T23" fmla="*/ 0 h 1445"/>
                <a:gd name="T24" fmla="*/ 0 w 1336"/>
                <a:gd name="T25" fmla="*/ 0 h 1445"/>
                <a:gd name="T26" fmla="*/ 0 w 1336"/>
                <a:gd name="T27" fmla="*/ 0 h 1445"/>
                <a:gd name="T28" fmla="*/ 0 w 1336"/>
                <a:gd name="T29" fmla="*/ 0 h 1445"/>
                <a:gd name="T30" fmla="*/ 0 w 1336"/>
                <a:gd name="T31" fmla="*/ 0 h 1445"/>
                <a:gd name="T32" fmla="*/ 0 w 1336"/>
                <a:gd name="T33" fmla="*/ 0 h 1445"/>
                <a:gd name="T34" fmla="*/ 0 w 1336"/>
                <a:gd name="T35" fmla="*/ 0 h 1445"/>
                <a:gd name="T36" fmla="*/ 0 w 1336"/>
                <a:gd name="T37" fmla="*/ 0 h 1445"/>
                <a:gd name="T38" fmla="*/ 0 w 1336"/>
                <a:gd name="T39" fmla="*/ 0 h 1445"/>
                <a:gd name="T40" fmla="*/ 0 w 1336"/>
                <a:gd name="T41" fmla="*/ 0 h 1445"/>
                <a:gd name="T42" fmla="*/ 0 w 1336"/>
                <a:gd name="T43" fmla="*/ 0 h 1445"/>
                <a:gd name="T44" fmla="*/ 0 w 1336"/>
                <a:gd name="T45" fmla="*/ 0 h 1445"/>
                <a:gd name="T46" fmla="*/ 0 w 1336"/>
                <a:gd name="T47" fmla="*/ 0 h 1445"/>
                <a:gd name="T48" fmla="*/ 0 w 1336"/>
                <a:gd name="T49" fmla="*/ 0 h 1445"/>
                <a:gd name="T50" fmla="*/ 0 w 1336"/>
                <a:gd name="T51" fmla="*/ 0 h 1445"/>
                <a:gd name="T52" fmla="*/ 0 w 1336"/>
                <a:gd name="T53" fmla="*/ 0 h 1445"/>
                <a:gd name="T54" fmla="*/ 0 w 1336"/>
                <a:gd name="T55" fmla="*/ 0 h 1445"/>
                <a:gd name="T56" fmla="*/ 0 w 1336"/>
                <a:gd name="T57" fmla="*/ 0 h 1445"/>
                <a:gd name="T58" fmla="*/ 0 w 1336"/>
                <a:gd name="T59" fmla="*/ 0 h 14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36"/>
                <a:gd name="T91" fmla="*/ 0 h 1445"/>
                <a:gd name="T92" fmla="*/ 1336 w 1336"/>
                <a:gd name="T93" fmla="*/ 1445 h 144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36" h="1445">
                  <a:moveTo>
                    <a:pt x="410" y="126"/>
                  </a:moveTo>
                  <a:lnTo>
                    <a:pt x="661" y="62"/>
                  </a:lnTo>
                  <a:lnTo>
                    <a:pt x="922" y="0"/>
                  </a:lnTo>
                  <a:lnTo>
                    <a:pt x="1052" y="28"/>
                  </a:lnTo>
                  <a:lnTo>
                    <a:pt x="1011" y="140"/>
                  </a:lnTo>
                  <a:lnTo>
                    <a:pt x="955" y="425"/>
                  </a:lnTo>
                  <a:lnTo>
                    <a:pt x="955" y="733"/>
                  </a:lnTo>
                  <a:lnTo>
                    <a:pt x="1062" y="1017"/>
                  </a:lnTo>
                  <a:lnTo>
                    <a:pt x="1187" y="1231"/>
                  </a:lnTo>
                  <a:lnTo>
                    <a:pt x="1336" y="1361"/>
                  </a:lnTo>
                  <a:lnTo>
                    <a:pt x="987" y="1445"/>
                  </a:lnTo>
                  <a:lnTo>
                    <a:pt x="466" y="1436"/>
                  </a:lnTo>
                  <a:lnTo>
                    <a:pt x="214" y="1394"/>
                  </a:lnTo>
                  <a:lnTo>
                    <a:pt x="0" y="1283"/>
                  </a:lnTo>
                  <a:lnTo>
                    <a:pt x="19" y="1031"/>
                  </a:lnTo>
                  <a:lnTo>
                    <a:pt x="56" y="1221"/>
                  </a:lnTo>
                  <a:lnTo>
                    <a:pt x="228" y="1315"/>
                  </a:lnTo>
                  <a:lnTo>
                    <a:pt x="527" y="1366"/>
                  </a:lnTo>
                  <a:lnTo>
                    <a:pt x="838" y="1370"/>
                  </a:lnTo>
                  <a:lnTo>
                    <a:pt x="1020" y="1347"/>
                  </a:lnTo>
                  <a:lnTo>
                    <a:pt x="1165" y="1295"/>
                  </a:lnTo>
                  <a:lnTo>
                    <a:pt x="1024" y="1146"/>
                  </a:lnTo>
                  <a:lnTo>
                    <a:pt x="903" y="858"/>
                  </a:lnTo>
                  <a:lnTo>
                    <a:pt x="880" y="644"/>
                  </a:lnTo>
                  <a:lnTo>
                    <a:pt x="894" y="346"/>
                  </a:lnTo>
                  <a:lnTo>
                    <a:pt x="978" y="84"/>
                  </a:lnTo>
                  <a:lnTo>
                    <a:pt x="856" y="56"/>
                  </a:lnTo>
                  <a:lnTo>
                    <a:pt x="624" y="122"/>
                  </a:lnTo>
                  <a:lnTo>
                    <a:pt x="410" y="1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4608" y="1351"/>
              <a:ext cx="132" cy="199"/>
            </a:xfrm>
            <a:custGeom>
              <a:avLst/>
              <a:gdLst>
                <a:gd name="T0" fmla="*/ 0 w 396"/>
                <a:gd name="T1" fmla="*/ 0 h 597"/>
                <a:gd name="T2" fmla="*/ 0 w 396"/>
                <a:gd name="T3" fmla="*/ 0 h 597"/>
                <a:gd name="T4" fmla="*/ 0 w 396"/>
                <a:gd name="T5" fmla="*/ 0 h 597"/>
                <a:gd name="T6" fmla="*/ 0 w 396"/>
                <a:gd name="T7" fmla="*/ 0 h 597"/>
                <a:gd name="T8" fmla="*/ 0 w 396"/>
                <a:gd name="T9" fmla="*/ 0 h 597"/>
                <a:gd name="T10" fmla="*/ 0 w 396"/>
                <a:gd name="T11" fmla="*/ 0 h 597"/>
                <a:gd name="T12" fmla="*/ 0 w 396"/>
                <a:gd name="T13" fmla="*/ 0 h 597"/>
                <a:gd name="T14" fmla="*/ 0 w 396"/>
                <a:gd name="T15" fmla="*/ 0 h 597"/>
                <a:gd name="T16" fmla="*/ 0 w 396"/>
                <a:gd name="T17" fmla="*/ 0 h 597"/>
                <a:gd name="T18" fmla="*/ 0 w 396"/>
                <a:gd name="T19" fmla="*/ 0 h 597"/>
                <a:gd name="T20" fmla="*/ 0 w 396"/>
                <a:gd name="T21" fmla="*/ 0 h 597"/>
                <a:gd name="T22" fmla="*/ 0 w 396"/>
                <a:gd name="T23" fmla="*/ 0 h 59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96"/>
                <a:gd name="T37" fmla="*/ 0 h 597"/>
                <a:gd name="T38" fmla="*/ 396 w 396"/>
                <a:gd name="T39" fmla="*/ 597 h 59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96" h="597">
                  <a:moveTo>
                    <a:pt x="18" y="71"/>
                  </a:moveTo>
                  <a:lnTo>
                    <a:pt x="186" y="24"/>
                  </a:lnTo>
                  <a:lnTo>
                    <a:pt x="396" y="0"/>
                  </a:lnTo>
                  <a:lnTo>
                    <a:pt x="182" y="89"/>
                  </a:lnTo>
                  <a:lnTo>
                    <a:pt x="60" y="164"/>
                  </a:lnTo>
                  <a:lnTo>
                    <a:pt x="93" y="359"/>
                  </a:lnTo>
                  <a:lnTo>
                    <a:pt x="131" y="532"/>
                  </a:lnTo>
                  <a:lnTo>
                    <a:pt x="117" y="597"/>
                  </a:lnTo>
                  <a:lnTo>
                    <a:pt x="56" y="369"/>
                  </a:lnTo>
                  <a:lnTo>
                    <a:pt x="0" y="127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</p:grpSp>
      <p:grpSp>
        <p:nvGrpSpPr>
          <p:cNvPr id="34" name="Group 14"/>
          <p:cNvGrpSpPr>
            <a:grpSpLocks/>
          </p:cNvGrpSpPr>
          <p:nvPr/>
        </p:nvGrpSpPr>
        <p:grpSpPr bwMode="auto">
          <a:xfrm rot="19017729">
            <a:off x="1809447" y="3252278"/>
            <a:ext cx="1363782" cy="1374227"/>
            <a:chOff x="2208" y="2779"/>
            <a:chExt cx="897" cy="816"/>
          </a:xfrm>
        </p:grpSpPr>
        <p:sp>
          <p:nvSpPr>
            <p:cNvPr id="35" name="Freeform 15"/>
            <p:cNvSpPr>
              <a:spLocks/>
            </p:cNvSpPr>
            <p:nvPr/>
          </p:nvSpPr>
          <p:spPr bwMode="auto">
            <a:xfrm flipH="1">
              <a:off x="2244" y="2795"/>
              <a:ext cx="740" cy="626"/>
            </a:xfrm>
            <a:custGeom>
              <a:avLst/>
              <a:gdLst>
                <a:gd name="T0" fmla="*/ 0 w 2221"/>
                <a:gd name="T1" fmla="*/ 0 h 1878"/>
                <a:gd name="T2" fmla="*/ 0 w 2221"/>
                <a:gd name="T3" fmla="*/ 0 h 1878"/>
                <a:gd name="T4" fmla="*/ 0 w 2221"/>
                <a:gd name="T5" fmla="*/ 0 h 1878"/>
                <a:gd name="T6" fmla="*/ 0 w 2221"/>
                <a:gd name="T7" fmla="*/ 0 h 1878"/>
                <a:gd name="T8" fmla="*/ 0 w 2221"/>
                <a:gd name="T9" fmla="*/ 0 h 1878"/>
                <a:gd name="T10" fmla="*/ 0 w 2221"/>
                <a:gd name="T11" fmla="*/ 0 h 1878"/>
                <a:gd name="T12" fmla="*/ 0 w 2221"/>
                <a:gd name="T13" fmla="*/ 0 h 1878"/>
                <a:gd name="T14" fmla="*/ 0 w 2221"/>
                <a:gd name="T15" fmla="*/ 0 h 1878"/>
                <a:gd name="T16" fmla="*/ 0 w 2221"/>
                <a:gd name="T17" fmla="*/ 0 h 1878"/>
                <a:gd name="T18" fmla="*/ 0 w 2221"/>
                <a:gd name="T19" fmla="*/ 0 h 1878"/>
                <a:gd name="T20" fmla="*/ 0 w 2221"/>
                <a:gd name="T21" fmla="*/ 0 h 1878"/>
                <a:gd name="T22" fmla="*/ 0 w 2221"/>
                <a:gd name="T23" fmla="*/ 0 h 1878"/>
                <a:gd name="T24" fmla="*/ 0 w 2221"/>
                <a:gd name="T25" fmla="*/ 0 h 1878"/>
                <a:gd name="T26" fmla="*/ 0 w 2221"/>
                <a:gd name="T27" fmla="*/ 0 h 1878"/>
                <a:gd name="T28" fmla="*/ 0 w 2221"/>
                <a:gd name="T29" fmla="*/ 0 h 1878"/>
                <a:gd name="T30" fmla="*/ 0 w 2221"/>
                <a:gd name="T31" fmla="*/ 0 h 1878"/>
                <a:gd name="T32" fmla="*/ 0 w 2221"/>
                <a:gd name="T33" fmla="*/ 0 h 1878"/>
                <a:gd name="T34" fmla="*/ 0 w 2221"/>
                <a:gd name="T35" fmla="*/ 0 h 1878"/>
                <a:gd name="T36" fmla="*/ 0 w 2221"/>
                <a:gd name="T37" fmla="*/ 0 h 1878"/>
                <a:gd name="T38" fmla="*/ 0 w 2221"/>
                <a:gd name="T39" fmla="*/ 0 h 1878"/>
                <a:gd name="T40" fmla="*/ 0 w 2221"/>
                <a:gd name="T41" fmla="*/ 0 h 1878"/>
                <a:gd name="T42" fmla="*/ 0 w 2221"/>
                <a:gd name="T43" fmla="*/ 0 h 18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221"/>
                <a:gd name="T67" fmla="*/ 0 h 1878"/>
                <a:gd name="T68" fmla="*/ 2221 w 2221"/>
                <a:gd name="T69" fmla="*/ 1878 h 18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221" h="1878">
                  <a:moveTo>
                    <a:pt x="0" y="292"/>
                  </a:moveTo>
                  <a:lnTo>
                    <a:pt x="410" y="115"/>
                  </a:lnTo>
                  <a:lnTo>
                    <a:pt x="839" y="0"/>
                  </a:lnTo>
                  <a:lnTo>
                    <a:pt x="1043" y="0"/>
                  </a:lnTo>
                  <a:lnTo>
                    <a:pt x="1206" y="79"/>
                  </a:lnTo>
                  <a:lnTo>
                    <a:pt x="1267" y="157"/>
                  </a:lnTo>
                  <a:lnTo>
                    <a:pt x="1253" y="381"/>
                  </a:lnTo>
                  <a:lnTo>
                    <a:pt x="1309" y="610"/>
                  </a:lnTo>
                  <a:lnTo>
                    <a:pt x="1560" y="582"/>
                  </a:lnTo>
                  <a:lnTo>
                    <a:pt x="1863" y="488"/>
                  </a:lnTo>
                  <a:lnTo>
                    <a:pt x="2021" y="502"/>
                  </a:lnTo>
                  <a:lnTo>
                    <a:pt x="1914" y="861"/>
                  </a:lnTo>
                  <a:lnTo>
                    <a:pt x="1928" y="1356"/>
                  </a:lnTo>
                  <a:lnTo>
                    <a:pt x="2221" y="1807"/>
                  </a:lnTo>
                  <a:lnTo>
                    <a:pt x="1816" y="1878"/>
                  </a:lnTo>
                  <a:lnTo>
                    <a:pt x="1364" y="1878"/>
                  </a:lnTo>
                  <a:lnTo>
                    <a:pt x="1025" y="1757"/>
                  </a:lnTo>
                  <a:lnTo>
                    <a:pt x="1011" y="1532"/>
                  </a:lnTo>
                  <a:lnTo>
                    <a:pt x="755" y="1541"/>
                  </a:lnTo>
                  <a:lnTo>
                    <a:pt x="289" y="1705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0066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 flipH="1">
              <a:off x="2821" y="2829"/>
              <a:ext cx="247" cy="766"/>
            </a:xfrm>
            <a:custGeom>
              <a:avLst/>
              <a:gdLst>
                <a:gd name="T0" fmla="*/ 0 w 741"/>
                <a:gd name="T1" fmla="*/ 0 h 2298"/>
                <a:gd name="T2" fmla="*/ 0 w 741"/>
                <a:gd name="T3" fmla="*/ 0 h 2298"/>
                <a:gd name="T4" fmla="*/ 0 w 741"/>
                <a:gd name="T5" fmla="*/ 0 h 2298"/>
                <a:gd name="T6" fmla="*/ 0 w 741"/>
                <a:gd name="T7" fmla="*/ 0 h 2298"/>
                <a:gd name="T8" fmla="*/ 0 w 741"/>
                <a:gd name="T9" fmla="*/ 0 h 2298"/>
                <a:gd name="T10" fmla="*/ 0 w 741"/>
                <a:gd name="T11" fmla="*/ 0 h 2298"/>
                <a:gd name="T12" fmla="*/ 0 w 741"/>
                <a:gd name="T13" fmla="*/ 0 h 2298"/>
                <a:gd name="T14" fmla="*/ 0 w 741"/>
                <a:gd name="T15" fmla="*/ 0 h 2298"/>
                <a:gd name="T16" fmla="*/ 0 w 741"/>
                <a:gd name="T17" fmla="*/ 0 h 2298"/>
                <a:gd name="T18" fmla="*/ 0 w 741"/>
                <a:gd name="T19" fmla="*/ 0 h 2298"/>
                <a:gd name="T20" fmla="*/ 0 w 741"/>
                <a:gd name="T21" fmla="*/ 0 h 22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41"/>
                <a:gd name="T34" fmla="*/ 0 h 2298"/>
                <a:gd name="T35" fmla="*/ 741 w 741"/>
                <a:gd name="T36" fmla="*/ 2298 h 22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41" h="2298">
                  <a:moveTo>
                    <a:pt x="0" y="10"/>
                  </a:moveTo>
                  <a:lnTo>
                    <a:pt x="121" y="0"/>
                  </a:lnTo>
                  <a:lnTo>
                    <a:pt x="335" y="234"/>
                  </a:lnTo>
                  <a:lnTo>
                    <a:pt x="661" y="1688"/>
                  </a:lnTo>
                  <a:lnTo>
                    <a:pt x="741" y="2093"/>
                  </a:lnTo>
                  <a:lnTo>
                    <a:pt x="652" y="2298"/>
                  </a:lnTo>
                  <a:lnTo>
                    <a:pt x="545" y="1823"/>
                  </a:lnTo>
                  <a:lnTo>
                    <a:pt x="168" y="481"/>
                  </a:lnTo>
                  <a:lnTo>
                    <a:pt x="0" y="9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C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7" name="Freeform 17"/>
            <p:cNvSpPr>
              <a:spLocks/>
            </p:cNvSpPr>
            <p:nvPr/>
          </p:nvSpPr>
          <p:spPr bwMode="auto">
            <a:xfrm flipH="1">
              <a:off x="2845" y="2891"/>
              <a:ext cx="205" cy="609"/>
            </a:xfrm>
            <a:custGeom>
              <a:avLst/>
              <a:gdLst>
                <a:gd name="T0" fmla="*/ 0 w 615"/>
                <a:gd name="T1" fmla="*/ 0 h 1826"/>
                <a:gd name="T2" fmla="*/ 0 w 615"/>
                <a:gd name="T3" fmla="*/ 0 h 1826"/>
                <a:gd name="T4" fmla="*/ 0 w 615"/>
                <a:gd name="T5" fmla="*/ 0 h 1826"/>
                <a:gd name="T6" fmla="*/ 0 w 615"/>
                <a:gd name="T7" fmla="*/ 0 h 1826"/>
                <a:gd name="T8" fmla="*/ 0 w 615"/>
                <a:gd name="T9" fmla="*/ 0 h 1826"/>
                <a:gd name="T10" fmla="*/ 0 w 615"/>
                <a:gd name="T11" fmla="*/ 0 h 1826"/>
                <a:gd name="T12" fmla="*/ 0 w 615"/>
                <a:gd name="T13" fmla="*/ 0 h 1826"/>
                <a:gd name="T14" fmla="*/ 0 w 615"/>
                <a:gd name="T15" fmla="*/ 0 h 1826"/>
                <a:gd name="T16" fmla="*/ 0 w 615"/>
                <a:gd name="T17" fmla="*/ 0 h 18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5"/>
                <a:gd name="T28" fmla="*/ 0 h 1826"/>
                <a:gd name="T29" fmla="*/ 615 w 615"/>
                <a:gd name="T30" fmla="*/ 1826 h 18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5" h="1826">
                  <a:moveTo>
                    <a:pt x="0" y="0"/>
                  </a:moveTo>
                  <a:lnTo>
                    <a:pt x="145" y="33"/>
                  </a:lnTo>
                  <a:lnTo>
                    <a:pt x="182" y="228"/>
                  </a:lnTo>
                  <a:lnTo>
                    <a:pt x="444" y="764"/>
                  </a:lnTo>
                  <a:lnTo>
                    <a:pt x="615" y="1417"/>
                  </a:lnTo>
                  <a:lnTo>
                    <a:pt x="537" y="1826"/>
                  </a:lnTo>
                  <a:lnTo>
                    <a:pt x="155" y="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702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 flipH="1">
              <a:off x="2854" y="2823"/>
              <a:ext cx="251" cy="759"/>
            </a:xfrm>
            <a:custGeom>
              <a:avLst/>
              <a:gdLst>
                <a:gd name="T0" fmla="*/ 0 w 753"/>
                <a:gd name="T1" fmla="*/ 0 h 2279"/>
                <a:gd name="T2" fmla="*/ 0 w 753"/>
                <a:gd name="T3" fmla="*/ 0 h 2279"/>
                <a:gd name="T4" fmla="*/ 0 w 753"/>
                <a:gd name="T5" fmla="*/ 0 h 2279"/>
                <a:gd name="T6" fmla="*/ 0 w 753"/>
                <a:gd name="T7" fmla="*/ 0 h 2279"/>
                <a:gd name="T8" fmla="*/ 0 w 753"/>
                <a:gd name="T9" fmla="*/ 0 h 2279"/>
                <a:gd name="T10" fmla="*/ 0 w 753"/>
                <a:gd name="T11" fmla="*/ 0 h 2279"/>
                <a:gd name="T12" fmla="*/ 0 w 753"/>
                <a:gd name="T13" fmla="*/ 0 h 2279"/>
                <a:gd name="T14" fmla="*/ 0 w 753"/>
                <a:gd name="T15" fmla="*/ 0 h 2279"/>
                <a:gd name="T16" fmla="*/ 0 w 753"/>
                <a:gd name="T17" fmla="*/ 0 h 2279"/>
                <a:gd name="T18" fmla="*/ 0 w 753"/>
                <a:gd name="T19" fmla="*/ 0 h 2279"/>
                <a:gd name="T20" fmla="*/ 0 w 753"/>
                <a:gd name="T21" fmla="*/ 0 h 2279"/>
                <a:gd name="T22" fmla="*/ 0 w 753"/>
                <a:gd name="T23" fmla="*/ 0 h 2279"/>
                <a:gd name="T24" fmla="*/ 0 w 753"/>
                <a:gd name="T25" fmla="*/ 0 h 2279"/>
                <a:gd name="T26" fmla="*/ 0 w 753"/>
                <a:gd name="T27" fmla="*/ 0 h 2279"/>
                <a:gd name="T28" fmla="*/ 0 w 753"/>
                <a:gd name="T29" fmla="*/ 0 h 2279"/>
                <a:gd name="T30" fmla="*/ 0 w 753"/>
                <a:gd name="T31" fmla="*/ 0 h 2279"/>
                <a:gd name="T32" fmla="*/ 0 w 753"/>
                <a:gd name="T33" fmla="*/ 0 h 2279"/>
                <a:gd name="T34" fmla="*/ 0 w 753"/>
                <a:gd name="T35" fmla="*/ 0 h 2279"/>
                <a:gd name="T36" fmla="*/ 0 w 753"/>
                <a:gd name="T37" fmla="*/ 0 h 2279"/>
                <a:gd name="T38" fmla="*/ 0 w 753"/>
                <a:gd name="T39" fmla="*/ 0 h 2279"/>
                <a:gd name="T40" fmla="*/ 0 w 753"/>
                <a:gd name="T41" fmla="*/ 0 h 2279"/>
                <a:gd name="T42" fmla="*/ 0 w 753"/>
                <a:gd name="T43" fmla="*/ 0 h 2279"/>
                <a:gd name="T44" fmla="*/ 0 w 753"/>
                <a:gd name="T45" fmla="*/ 0 h 2279"/>
                <a:gd name="T46" fmla="*/ 0 w 753"/>
                <a:gd name="T47" fmla="*/ 0 h 2279"/>
                <a:gd name="T48" fmla="*/ 0 w 753"/>
                <a:gd name="T49" fmla="*/ 0 h 2279"/>
                <a:gd name="T50" fmla="*/ 0 w 753"/>
                <a:gd name="T51" fmla="*/ 0 h 2279"/>
                <a:gd name="T52" fmla="*/ 0 w 753"/>
                <a:gd name="T53" fmla="*/ 0 h 2279"/>
                <a:gd name="T54" fmla="*/ 0 w 753"/>
                <a:gd name="T55" fmla="*/ 0 h 2279"/>
                <a:gd name="T56" fmla="*/ 0 w 753"/>
                <a:gd name="T57" fmla="*/ 0 h 2279"/>
                <a:gd name="T58" fmla="*/ 0 w 753"/>
                <a:gd name="T59" fmla="*/ 0 h 227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53"/>
                <a:gd name="T91" fmla="*/ 0 h 2279"/>
                <a:gd name="T92" fmla="*/ 753 w 753"/>
                <a:gd name="T93" fmla="*/ 2279 h 227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53" h="2279">
                  <a:moveTo>
                    <a:pt x="0" y="66"/>
                  </a:moveTo>
                  <a:lnTo>
                    <a:pt x="116" y="0"/>
                  </a:lnTo>
                  <a:lnTo>
                    <a:pt x="232" y="18"/>
                  </a:lnTo>
                  <a:lnTo>
                    <a:pt x="172" y="173"/>
                  </a:lnTo>
                  <a:lnTo>
                    <a:pt x="311" y="503"/>
                  </a:lnTo>
                  <a:lnTo>
                    <a:pt x="358" y="340"/>
                  </a:lnTo>
                  <a:lnTo>
                    <a:pt x="423" y="517"/>
                  </a:lnTo>
                  <a:lnTo>
                    <a:pt x="396" y="717"/>
                  </a:lnTo>
                  <a:lnTo>
                    <a:pt x="465" y="648"/>
                  </a:lnTo>
                  <a:lnTo>
                    <a:pt x="503" y="778"/>
                  </a:lnTo>
                  <a:lnTo>
                    <a:pt x="460" y="983"/>
                  </a:lnTo>
                  <a:lnTo>
                    <a:pt x="530" y="918"/>
                  </a:lnTo>
                  <a:lnTo>
                    <a:pt x="572" y="1062"/>
                  </a:lnTo>
                  <a:lnTo>
                    <a:pt x="517" y="1235"/>
                  </a:lnTo>
                  <a:lnTo>
                    <a:pt x="604" y="1170"/>
                  </a:lnTo>
                  <a:lnTo>
                    <a:pt x="632" y="1300"/>
                  </a:lnTo>
                  <a:lnTo>
                    <a:pt x="567" y="1468"/>
                  </a:lnTo>
                  <a:lnTo>
                    <a:pt x="670" y="1388"/>
                  </a:lnTo>
                  <a:lnTo>
                    <a:pt x="693" y="1519"/>
                  </a:lnTo>
                  <a:lnTo>
                    <a:pt x="651" y="1622"/>
                  </a:lnTo>
                  <a:lnTo>
                    <a:pt x="745" y="1976"/>
                  </a:lnTo>
                  <a:lnTo>
                    <a:pt x="753" y="2279"/>
                  </a:lnTo>
                  <a:lnTo>
                    <a:pt x="683" y="2139"/>
                  </a:lnTo>
                  <a:lnTo>
                    <a:pt x="618" y="1809"/>
                  </a:lnTo>
                  <a:lnTo>
                    <a:pt x="517" y="1458"/>
                  </a:lnTo>
                  <a:lnTo>
                    <a:pt x="372" y="923"/>
                  </a:lnTo>
                  <a:lnTo>
                    <a:pt x="237" y="494"/>
                  </a:lnTo>
                  <a:lnTo>
                    <a:pt x="74" y="187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39" name="Freeform 19"/>
            <p:cNvSpPr>
              <a:spLocks/>
            </p:cNvSpPr>
            <p:nvPr/>
          </p:nvSpPr>
          <p:spPr bwMode="auto">
            <a:xfrm flipH="1">
              <a:off x="2548" y="2779"/>
              <a:ext cx="444" cy="385"/>
            </a:xfrm>
            <a:custGeom>
              <a:avLst/>
              <a:gdLst>
                <a:gd name="T0" fmla="*/ 0 w 1332"/>
                <a:gd name="T1" fmla="*/ 0 h 1156"/>
                <a:gd name="T2" fmla="*/ 0 w 1332"/>
                <a:gd name="T3" fmla="*/ 0 h 1156"/>
                <a:gd name="T4" fmla="*/ 0 w 1332"/>
                <a:gd name="T5" fmla="*/ 0 h 1156"/>
                <a:gd name="T6" fmla="*/ 0 w 1332"/>
                <a:gd name="T7" fmla="*/ 0 h 1156"/>
                <a:gd name="T8" fmla="*/ 0 w 1332"/>
                <a:gd name="T9" fmla="*/ 0 h 1156"/>
                <a:gd name="T10" fmla="*/ 0 w 1332"/>
                <a:gd name="T11" fmla="*/ 0 h 1156"/>
                <a:gd name="T12" fmla="*/ 0 w 1332"/>
                <a:gd name="T13" fmla="*/ 0 h 1156"/>
                <a:gd name="T14" fmla="*/ 0 w 1332"/>
                <a:gd name="T15" fmla="*/ 0 h 1156"/>
                <a:gd name="T16" fmla="*/ 0 w 1332"/>
                <a:gd name="T17" fmla="*/ 0 h 1156"/>
                <a:gd name="T18" fmla="*/ 0 w 1332"/>
                <a:gd name="T19" fmla="*/ 0 h 1156"/>
                <a:gd name="T20" fmla="*/ 0 w 1332"/>
                <a:gd name="T21" fmla="*/ 0 h 1156"/>
                <a:gd name="T22" fmla="*/ 0 w 1332"/>
                <a:gd name="T23" fmla="*/ 0 h 1156"/>
                <a:gd name="T24" fmla="*/ 0 w 1332"/>
                <a:gd name="T25" fmla="*/ 0 h 1156"/>
                <a:gd name="T26" fmla="*/ 0 w 1332"/>
                <a:gd name="T27" fmla="*/ 0 h 1156"/>
                <a:gd name="T28" fmla="*/ 0 w 1332"/>
                <a:gd name="T29" fmla="*/ 0 h 1156"/>
                <a:gd name="T30" fmla="*/ 0 w 1332"/>
                <a:gd name="T31" fmla="*/ 0 h 1156"/>
                <a:gd name="T32" fmla="*/ 0 w 1332"/>
                <a:gd name="T33" fmla="*/ 0 h 1156"/>
                <a:gd name="T34" fmla="*/ 0 w 1332"/>
                <a:gd name="T35" fmla="*/ 0 h 1156"/>
                <a:gd name="T36" fmla="*/ 0 w 1332"/>
                <a:gd name="T37" fmla="*/ 0 h 1156"/>
                <a:gd name="T38" fmla="*/ 0 w 1332"/>
                <a:gd name="T39" fmla="*/ 0 h 1156"/>
                <a:gd name="T40" fmla="*/ 0 w 1332"/>
                <a:gd name="T41" fmla="*/ 0 h 1156"/>
                <a:gd name="T42" fmla="*/ 0 w 1332"/>
                <a:gd name="T43" fmla="*/ 0 h 1156"/>
                <a:gd name="T44" fmla="*/ 0 w 1332"/>
                <a:gd name="T45" fmla="*/ 0 h 1156"/>
                <a:gd name="T46" fmla="*/ 0 w 1332"/>
                <a:gd name="T47" fmla="*/ 0 h 1156"/>
                <a:gd name="T48" fmla="*/ 0 w 1332"/>
                <a:gd name="T49" fmla="*/ 0 h 1156"/>
                <a:gd name="T50" fmla="*/ 0 w 1332"/>
                <a:gd name="T51" fmla="*/ 0 h 1156"/>
                <a:gd name="T52" fmla="*/ 0 w 1332"/>
                <a:gd name="T53" fmla="*/ 0 h 1156"/>
                <a:gd name="T54" fmla="*/ 0 w 1332"/>
                <a:gd name="T55" fmla="*/ 0 h 1156"/>
                <a:gd name="T56" fmla="*/ 0 w 1332"/>
                <a:gd name="T57" fmla="*/ 0 h 1156"/>
                <a:gd name="T58" fmla="*/ 0 w 1332"/>
                <a:gd name="T59" fmla="*/ 0 h 1156"/>
                <a:gd name="T60" fmla="*/ 0 w 1332"/>
                <a:gd name="T61" fmla="*/ 0 h 1156"/>
                <a:gd name="T62" fmla="*/ 0 w 1332"/>
                <a:gd name="T63" fmla="*/ 0 h 1156"/>
                <a:gd name="T64" fmla="*/ 0 w 1332"/>
                <a:gd name="T65" fmla="*/ 0 h 1156"/>
                <a:gd name="T66" fmla="*/ 0 w 1332"/>
                <a:gd name="T67" fmla="*/ 0 h 1156"/>
                <a:gd name="T68" fmla="*/ 0 w 1332"/>
                <a:gd name="T69" fmla="*/ 0 h 1156"/>
                <a:gd name="T70" fmla="*/ 0 w 1332"/>
                <a:gd name="T71" fmla="*/ 0 h 1156"/>
                <a:gd name="T72" fmla="*/ 0 w 1332"/>
                <a:gd name="T73" fmla="*/ 0 h 1156"/>
                <a:gd name="T74" fmla="*/ 0 w 1332"/>
                <a:gd name="T75" fmla="*/ 0 h 115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32"/>
                <a:gd name="T115" fmla="*/ 0 h 1156"/>
                <a:gd name="T116" fmla="*/ 1332 w 1332"/>
                <a:gd name="T117" fmla="*/ 1156 h 115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32" h="1156">
                  <a:moveTo>
                    <a:pt x="0" y="285"/>
                  </a:moveTo>
                  <a:lnTo>
                    <a:pt x="84" y="397"/>
                  </a:lnTo>
                  <a:lnTo>
                    <a:pt x="116" y="578"/>
                  </a:lnTo>
                  <a:lnTo>
                    <a:pt x="233" y="942"/>
                  </a:lnTo>
                  <a:lnTo>
                    <a:pt x="279" y="1156"/>
                  </a:lnTo>
                  <a:lnTo>
                    <a:pt x="257" y="826"/>
                  </a:lnTo>
                  <a:lnTo>
                    <a:pt x="210" y="611"/>
                  </a:lnTo>
                  <a:lnTo>
                    <a:pt x="140" y="355"/>
                  </a:lnTo>
                  <a:lnTo>
                    <a:pt x="428" y="205"/>
                  </a:lnTo>
                  <a:lnTo>
                    <a:pt x="810" y="84"/>
                  </a:lnTo>
                  <a:lnTo>
                    <a:pt x="1094" y="70"/>
                  </a:lnTo>
                  <a:lnTo>
                    <a:pt x="1197" y="122"/>
                  </a:lnTo>
                  <a:lnTo>
                    <a:pt x="1159" y="219"/>
                  </a:lnTo>
                  <a:lnTo>
                    <a:pt x="1020" y="369"/>
                  </a:lnTo>
                  <a:lnTo>
                    <a:pt x="973" y="485"/>
                  </a:lnTo>
                  <a:lnTo>
                    <a:pt x="1011" y="570"/>
                  </a:lnTo>
                  <a:lnTo>
                    <a:pt x="1169" y="630"/>
                  </a:lnTo>
                  <a:lnTo>
                    <a:pt x="1332" y="658"/>
                  </a:lnTo>
                  <a:lnTo>
                    <a:pt x="1280" y="564"/>
                  </a:lnTo>
                  <a:lnTo>
                    <a:pt x="1132" y="578"/>
                  </a:lnTo>
                  <a:lnTo>
                    <a:pt x="1206" y="518"/>
                  </a:lnTo>
                  <a:lnTo>
                    <a:pt x="1276" y="485"/>
                  </a:lnTo>
                  <a:lnTo>
                    <a:pt x="1253" y="429"/>
                  </a:lnTo>
                  <a:lnTo>
                    <a:pt x="1165" y="447"/>
                  </a:lnTo>
                  <a:lnTo>
                    <a:pt x="1062" y="509"/>
                  </a:lnTo>
                  <a:lnTo>
                    <a:pt x="1108" y="420"/>
                  </a:lnTo>
                  <a:lnTo>
                    <a:pt x="1201" y="369"/>
                  </a:lnTo>
                  <a:lnTo>
                    <a:pt x="1290" y="346"/>
                  </a:lnTo>
                  <a:lnTo>
                    <a:pt x="1286" y="276"/>
                  </a:lnTo>
                  <a:lnTo>
                    <a:pt x="1179" y="285"/>
                  </a:lnTo>
                  <a:lnTo>
                    <a:pt x="1290" y="205"/>
                  </a:lnTo>
                  <a:lnTo>
                    <a:pt x="1276" y="122"/>
                  </a:lnTo>
                  <a:lnTo>
                    <a:pt x="1179" y="48"/>
                  </a:lnTo>
                  <a:lnTo>
                    <a:pt x="978" y="0"/>
                  </a:lnTo>
                  <a:lnTo>
                    <a:pt x="699" y="38"/>
                  </a:lnTo>
                  <a:lnTo>
                    <a:pt x="396" y="131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0" name="Freeform 20"/>
            <p:cNvSpPr>
              <a:spLocks/>
            </p:cNvSpPr>
            <p:nvPr/>
          </p:nvSpPr>
          <p:spPr bwMode="auto">
            <a:xfrm flipH="1">
              <a:off x="2624" y="2816"/>
              <a:ext cx="92" cy="83"/>
            </a:xfrm>
            <a:custGeom>
              <a:avLst/>
              <a:gdLst>
                <a:gd name="T0" fmla="*/ 0 w 275"/>
                <a:gd name="T1" fmla="*/ 0 h 247"/>
                <a:gd name="T2" fmla="*/ 0 w 275"/>
                <a:gd name="T3" fmla="*/ 0 h 247"/>
                <a:gd name="T4" fmla="*/ 0 w 275"/>
                <a:gd name="T5" fmla="*/ 0 h 247"/>
                <a:gd name="T6" fmla="*/ 0 w 275"/>
                <a:gd name="T7" fmla="*/ 0 h 247"/>
                <a:gd name="T8" fmla="*/ 0 w 275"/>
                <a:gd name="T9" fmla="*/ 0 h 247"/>
                <a:gd name="T10" fmla="*/ 0 w 275"/>
                <a:gd name="T11" fmla="*/ 0 h 247"/>
                <a:gd name="T12" fmla="*/ 0 w 275"/>
                <a:gd name="T13" fmla="*/ 0 h 247"/>
                <a:gd name="T14" fmla="*/ 0 w 275"/>
                <a:gd name="T15" fmla="*/ 0 h 247"/>
                <a:gd name="T16" fmla="*/ 0 w 275"/>
                <a:gd name="T17" fmla="*/ 0 h 247"/>
                <a:gd name="T18" fmla="*/ 0 w 275"/>
                <a:gd name="T19" fmla="*/ 0 h 2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5"/>
                <a:gd name="T31" fmla="*/ 0 h 247"/>
                <a:gd name="T32" fmla="*/ 275 w 275"/>
                <a:gd name="T33" fmla="*/ 247 h 2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5" h="247">
                  <a:moveTo>
                    <a:pt x="0" y="33"/>
                  </a:moveTo>
                  <a:lnTo>
                    <a:pt x="177" y="0"/>
                  </a:lnTo>
                  <a:lnTo>
                    <a:pt x="275" y="24"/>
                  </a:lnTo>
                  <a:lnTo>
                    <a:pt x="256" y="85"/>
                  </a:lnTo>
                  <a:lnTo>
                    <a:pt x="120" y="168"/>
                  </a:lnTo>
                  <a:lnTo>
                    <a:pt x="42" y="247"/>
                  </a:lnTo>
                  <a:lnTo>
                    <a:pt x="61" y="168"/>
                  </a:lnTo>
                  <a:lnTo>
                    <a:pt x="144" y="71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1" name="Freeform 21"/>
            <p:cNvSpPr>
              <a:spLocks/>
            </p:cNvSpPr>
            <p:nvPr/>
          </p:nvSpPr>
          <p:spPr bwMode="auto">
            <a:xfrm flipH="1">
              <a:off x="2208" y="2953"/>
              <a:ext cx="446" cy="482"/>
            </a:xfrm>
            <a:custGeom>
              <a:avLst/>
              <a:gdLst>
                <a:gd name="T0" fmla="*/ 0 w 1336"/>
                <a:gd name="T1" fmla="*/ 0 h 1445"/>
                <a:gd name="T2" fmla="*/ 0 w 1336"/>
                <a:gd name="T3" fmla="*/ 0 h 1445"/>
                <a:gd name="T4" fmla="*/ 0 w 1336"/>
                <a:gd name="T5" fmla="*/ 0 h 1445"/>
                <a:gd name="T6" fmla="*/ 0 w 1336"/>
                <a:gd name="T7" fmla="*/ 0 h 1445"/>
                <a:gd name="T8" fmla="*/ 0 w 1336"/>
                <a:gd name="T9" fmla="*/ 0 h 1445"/>
                <a:gd name="T10" fmla="*/ 0 w 1336"/>
                <a:gd name="T11" fmla="*/ 0 h 1445"/>
                <a:gd name="T12" fmla="*/ 0 w 1336"/>
                <a:gd name="T13" fmla="*/ 0 h 1445"/>
                <a:gd name="T14" fmla="*/ 0 w 1336"/>
                <a:gd name="T15" fmla="*/ 0 h 1445"/>
                <a:gd name="T16" fmla="*/ 0 w 1336"/>
                <a:gd name="T17" fmla="*/ 0 h 1445"/>
                <a:gd name="T18" fmla="*/ 0 w 1336"/>
                <a:gd name="T19" fmla="*/ 0 h 1445"/>
                <a:gd name="T20" fmla="*/ 0 w 1336"/>
                <a:gd name="T21" fmla="*/ 0 h 1445"/>
                <a:gd name="T22" fmla="*/ 0 w 1336"/>
                <a:gd name="T23" fmla="*/ 0 h 1445"/>
                <a:gd name="T24" fmla="*/ 0 w 1336"/>
                <a:gd name="T25" fmla="*/ 0 h 1445"/>
                <a:gd name="T26" fmla="*/ 0 w 1336"/>
                <a:gd name="T27" fmla="*/ 0 h 1445"/>
                <a:gd name="T28" fmla="*/ 0 w 1336"/>
                <a:gd name="T29" fmla="*/ 0 h 1445"/>
                <a:gd name="T30" fmla="*/ 0 w 1336"/>
                <a:gd name="T31" fmla="*/ 0 h 1445"/>
                <a:gd name="T32" fmla="*/ 0 w 1336"/>
                <a:gd name="T33" fmla="*/ 0 h 1445"/>
                <a:gd name="T34" fmla="*/ 0 w 1336"/>
                <a:gd name="T35" fmla="*/ 0 h 1445"/>
                <a:gd name="T36" fmla="*/ 0 w 1336"/>
                <a:gd name="T37" fmla="*/ 0 h 1445"/>
                <a:gd name="T38" fmla="*/ 0 w 1336"/>
                <a:gd name="T39" fmla="*/ 0 h 1445"/>
                <a:gd name="T40" fmla="*/ 0 w 1336"/>
                <a:gd name="T41" fmla="*/ 0 h 1445"/>
                <a:gd name="T42" fmla="*/ 0 w 1336"/>
                <a:gd name="T43" fmla="*/ 0 h 1445"/>
                <a:gd name="T44" fmla="*/ 0 w 1336"/>
                <a:gd name="T45" fmla="*/ 0 h 1445"/>
                <a:gd name="T46" fmla="*/ 0 w 1336"/>
                <a:gd name="T47" fmla="*/ 0 h 1445"/>
                <a:gd name="T48" fmla="*/ 0 w 1336"/>
                <a:gd name="T49" fmla="*/ 0 h 1445"/>
                <a:gd name="T50" fmla="*/ 0 w 1336"/>
                <a:gd name="T51" fmla="*/ 0 h 1445"/>
                <a:gd name="T52" fmla="*/ 0 w 1336"/>
                <a:gd name="T53" fmla="*/ 0 h 1445"/>
                <a:gd name="T54" fmla="*/ 0 w 1336"/>
                <a:gd name="T55" fmla="*/ 0 h 1445"/>
                <a:gd name="T56" fmla="*/ 0 w 1336"/>
                <a:gd name="T57" fmla="*/ 0 h 1445"/>
                <a:gd name="T58" fmla="*/ 0 w 1336"/>
                <a:gd name="T59" fmla="*/ 0 h 14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36"/>
                <a:gd name="T91" fmla="*/ 0 h 1445"/>
                <a:gd name="T92" fmla="*/ 1336 w 1336"/>
                <a:gd name="T93" fmla="*/ 1445 h 144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36" h="1445">
                  <a:moveTo>
                    <a:pt x="410" y="126"/>
                  </a:moveTo>
                  <a:lnTo>
                    <a:pt x="661" y="62"/>
                  </a:lnTo>
                  <a:lnTo>
                    <a:pt x="922" y="0"/>
                  </a:lnTo>
                  <a:lnTo>
                    <a:pt x="1052" y="28"/>
                  </a:lnTo>
                  <a:lnTo>
                    <a:pt x="1011" y="140"/>
                  </a:lnTo>
                  <a:lnTo>
                    <a:pt x="955" y="425"/>
                  </a:lnTo>
                  <a:lnTo>
                    <a:pt x="955" y="733"/>
                  </a:lnTo>
                  <a:lnTo>
                    <a:pt x="1062" y="1017"/>
                  </a:lnTo>
                  <a:lnTo>
                    <a:pt x="1187" y="1231"/>
                  </a:lnTo>
                  <a:lnTo>
                    <a:pt x="1336" y="1361"/>
                  </a:lnTo>
                  <a:lnTo>
                    <a:pt x="987" y="1445"/>
                  </a:lnTo>
                  <a:lnTo>
                    <a:pt x="466" y="1436"/>
                  </a:lnTo>
                  <a:lnTo>
                    <a:pt x="214" y="1394"/>
                  </a:lnTo>
                  <a:lnTo>
                    <a:pt x="0" y="1283"/>
                  </a:lnTo>
                  <a:lnTo>
                    <a:pt x="19" y="1031"/>
                  </a:lnTo>
                  <a:lnTo>
                    <a:pt x="56" y="1221"/>
                  </a:lnTo>
                  <a:lnTo>
                    <a:pt x="228" y="1315"/>
                  </a:lnTo>
                  <a:lnTo>
                    <a:pt x="527" y="1366"/>
                  </a:lnTo>
                  <a:lnTo>
                    <a:pt x="838" y="1370"/>
                  </a:lnTo>
                  <a:lnTo>
                    <a:pt x="1020" y="1347"/>
                  </a:lnTo>
                  <a:lnTo>
                    <a:pt x="1165" y="1295"/>
                  </a:lnTo>
                  <a:lnTo>
                    <a:pt x="1024" y="1146"/>
                  </a:lnTo>
                  <a:lnTo>
                    <a:pt x="903" y="858"/>
                  </a:lnTo>
                  <a:lnTo>
                    <a:pt x="880" y="644"/>
                  </a:lnTo>
                  <a:lnTo>
                    <a:pt x="894" y="346"/>
                  </a:lnTo>
                  <a:lnTo>
                    <a:pt x="978" y="84"/>
                  </a:lnTo>
                  <a:lnTo>
                    <a:pt x="856" y="56"/>
                  </a:lnTo>
                  <a:lnTo>
                    <a:pt x="624" y="122"/>
                  </a:lnTo>
                  <a:lnTo>
                    <a:pt x="410" y="1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  <p:sp>
          <p:nvSpPr>
            <p:cNvPr id="42" name="Freeform 22"/>
            <p:cNvSpPr>
              <a:spLocks/>
            </p:cNvSpPr>
            <p:nvPr/>
          </p:nvSpPr>
          <p:spPr bwMode="auto">
            <a:xfrm flipH="1">
              <a:off x="2733" y="3309"/>
              <a:ext cx="132" cy="199"/>
            </a:xfrm>
            <a:custGeom>
              <a:avLst/>
              <a:gdLst>
                <a:gd name="T0" fmla="*/ 0 w 396"/>
                <a:gd name="T1" fmla="*/ 0 h 597"/>
                <a:gd name="T2" fmla="*/ 0 w 396"/>
                <a:gd name="T3" fmla="*/ 0 h 597"/>
                <a:gd name="T4" fmla="*/ 0 w 396"/>
                <a:gd name="T5" fmla="*/ 0 h 597"/>
                <a:gd name="T6" fmla="*/ 0 w 396"/>
                <a:gd name="T7" fmla="*/ 0 h 597"/>
                <a:gd name="T8" fmla="*/ 0 w 396"/>
                <a:gd name="T9" fmla="*/ 0 h 597"/>
                <a:gd name="T10" fmla="*/ 0 w 396"/>
                <a:gd name="T11" fmla="*/ 0 h 597"/>
                <a:gd name="T12" fmla="*/ 0 w 396"/>
                <a:gd name="T13" fmla="*/ 0 h 597"/>
                <a:gd name="T14" fmla="*/ 0 w 396"/>
                <a:gd name="T15" fmla="*/ 0 h 597"/>
                <a:gd name="T16" fmla="*/ 0 w 396"/>
                <a:gd name="T17" fmla="*/ 0 h 597"/>
                <a:gd name="T18" fmla="*/ 0 w 396"/>
                <a:gd name="T19" fmla="*/ 0 h 597"/>
                <a:gd name="T20" fmla="*/ 0 w 396"/>
                <a:gd name="T21" fmla="*/ 0 h 597"/>
                <a:gd name="T22" fmla="*/ 0 w 396"/>
                <a:gd name="T23" fmla="*/ 0 h 59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96"/>
                <a:gd name="T37" fmla="*/ 0 h 597"/>
                <a:gd name="T38" fmla="*/ 396 w 396"/>
                <a:gd name="T39" fmla="*/ 597 h 59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96" h="597">
                  <a:moveTo>
                    <a:pt x="18" y="71"/>
                  </a:moveTo>
                  <a:lnTo>
                    <a:pt x="186" y="24"/>
                  </a:lnTo>
                  <a:lnTo>
                    <a:pt x="396" y="0"/>
                  </a:lnTo>
                  <a:lnTo>
                    <a:pt x="182" y="89"/>
                  </a:lnTo>
                  <a:lnTo>
                    <a:pt x="60" y="164"/>
                  </a:lnTo>
                  <a:lnTo>
                    <a:pt x="93" y="359"/>
                  </a:lnTo>
                  <a:lnTo>
                    <a:pt x="131" y="532"/>
                  </a:lnTo>
                  <a:lnTo>
                    <a:pt x="117" y="597"/>
                  </a:lnTo>
                  <a:lnTo>
                    <a:pt x="56" y="369"/>
                  </a:lnTo>
                  <a:lnTo>
                    <a:pt x="0" y="127"/>
                  </a:lnTo>
                  <a:lnTo>
                    <a:pt x="18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xmlns="" val="4280489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ru-RU" sz="3000" b="1" dirty="0" smtClean="0"/>
              <a:t>Судьи</a:t>
            </a:r>
            <a:endParaRPr lang="sv-SE" sz="3000" b="1" dirty="0" smtClean="0"/>
          </a:p>
          <a:p>
            <a:pPr marL="514350" lvl="0" indent="-514350" algn="ctr">
              <a:buNone/>
            </a:pPr>
            <a:r>
              <a:rPr lang="ru-RU" sz="3000" b="1" dirty="0" smtClean="0"/>
              <a:t>когда дают баллы</a:t>
            </a:r>
            <a:endParaRPr lang="en-GB" sz="3000" b="1" dirty="0" smtClean="0"/>
          </a:p>
          <a:p>
            <a:pPr marL="0" indent="0">
              <a:buNone/>
            </a:pPr>
            <a:endParaRPr lang="en-GB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algn="ctr">
              <a:buNone/>
            </a:pPr>
            <a:r>
              <a:rPr lang="ru-RU" b="1" dirty="0" smtClean="0">
                <a:solidFill>
                  <a:srgbClr val="0000CC"/>
                </a:solidFill>
              </a:rPr>
              <a:t>Держат флажки, пока Рефери не заметит оценку</a:t>
            </a:r>
            <a:r>
              <a:rPr lang="en-US" b="1" dirty="0" smtClean="0">
                <a:solidFill>
                  <a:srgbClr val="0000CC"/>
                </a:solidFill>
              </a:rPr>
              <a:t>, </a:t>
            </a:r>
            <a:r>
              <a:rPr lang="ru-RU" b="1" dirty="0" smtClean="0">
                <a:solidFill>
                  <a:srgbClr val="0000CC"/>
                </a:solidFill>
              </a:rPr>
              <a:t>до тех пор пока</a:t>
            </a:r>
            <a:r>
              <a:rPr lang="en-US" b="1" dirty="0" smtClean="0">
                <a:solidFill>
                  <a:srgbClr val="0000CC"/>
                </a:solidFill>
              </a:rPr>
              <a:t>…</a:t>
            </a:r>
            <a:endParaRPr lang="en-GB" dirty="0">
              <a:solidFill>
                <a:srgbClr val="0000CC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489197" cy="1143000"/>
          </a:xfrm>
        </p:spPr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0000CC"/>
                </a:solidFill>
              </a:rPr>
              <a:t>               </a:t>
            </a:r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16" name="Picture 2" descr="C:\Users\javier.SWEKARATE\Desktop\Bilder\wakajishi mm 0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3124200"/>
            <a:ext cx="1434530" cy="13648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7" name="Picture 2" descr="C:\Users\javier.SWEKARATE\Desktop\Bilder\wakajishi mm 0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0" y="3133725"/>
            <a:ext cx="1434530" cy="13648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8" name="Picture 3" descr="C:\Users\javier.SWEKARATE\Desktop\wakajishi mm 0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5575" y="3124200"/>
            <a:ext cx="1266825" cy="146318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9" name="Picture 3" descr="C:\Users\javier.SWEKARATE\Desktop\wakajishi mm 0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124200"/>
            <a:ext cx="1266825" cy="146318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61356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717797" cy="11430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ru-RU" sz="3600" b="1" dirty="0" smtClean="0"/>
              <a:t>Новое определение ДЗЕГАЙ</a:t>
            </a:r>
            <a:endParaRPr lang="en-US" sz="3600" b="1" dirty="0" smtClean="0"/>
          </a:p>
          <a:p>
            <a:pPr marL="514350" lvl="0" indent="-514350" algn="ctr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dirty="0" smtClean="0"/>
          </a:p>
          <a:p>
            <a:pPr marL="514350" lvl="0" indent="-514350" algn="ctr">
              <a:buNone/>
            </a:pPr>
            <a:r>
              <a:rPr lang="ru-RU" sz="4000" b="1" dirty="0" smtClean="0">
                <a:solidFill>
                  <a:srgbClr val="0000CC"/>
                </a:solidFill>
              </a:rPr>
              <a:t>Выход за площадку, </a:t>
            </a:r>
          </a:p>
          <a:p>
            <a:pPr marL="514350" lvl="0" indent="-514350" algn="ctr">
              <a:buNone/>
            </a:pPr>
            <a:r>
              <a:rPr lang="ru-RU" sz="4000" b="1" dirty="0" smtClean="0">
                <a:solidFill>
                  <a:srgbClr val="0000CC"/>
                </a:solidFill>
              </a:rPr>
              <a:t>не вызванный соперником</a:t>
            </a:r>
            <a:r>
              <a:rPr lang="en-US" sz="4000" b="1" dirty="0" smtClean="0">
                <a:solidFill>
                  <a:srgbClr val="0000CC"/>
                </a:solidFill>
              </a:rPr>
              <a:t>!</a:t>
            </a:r>
            <a:endParaRPr lang="en-US" sz="4000" b="1" dirty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sz="3000" b="1" dirty="0" smtClean="0"/>
          </a:p>
          <a:p>
            <a:endParaRPr lang="en-GB" dirty="0"/>
          </a:p>
        </p:txBody>
      </p:sp>
      <p:pic>
        <p:nvPicPr>
          <p:cNvPr id="4" name="Picture 2" descr="C:\Users\Javier\Desktop\Nya bilder\IMG_427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2209800"/>
            <a:ext cx="2516698" cy="1828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56674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7650997" cy="960061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     </a:t>
            </a:r>
            <a:r>
              <a:rPr lang="ru-RU" b="1" dirty="0" smtClean="0">
                <a:solidFill>
                  <a:srgbClr val="FF0000"/>
                </a:solidFill>
              </a:rPr>
              <a:t>ОСНОВЫ НОВЫХ ПРАВИЛ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fontScale="92500" lnSpcReduction="20000"/>
          </a:bodyPr>
          <a:lstStyle/>
          <a:p>
            <a:r>
              <a:rPr lang="ru-RU" sz="2800" dirty="0" smtClean="0"/>
              <a:t>Новая Судейская бригада и право голоса для Рефери</a:t>
            </a:r>
            <a:endParaRPr lang="en-US" sz="2800" dirty="0" smtClean="0"/>
          </a:p>
          <a:p>
            <a:r>
              <a:rPr lang="ru-RU" sz="2800" dirty="0" err="1" smtClean="0"/>
              <a:t>Каратэги</a:t>
            </a:r>
            <a:r>
              <a:rPr lang="ru-RU" sz="2800" dirty="0" smtClean="0"/>
              <a:t> и пояс</a:t>
            </a:r>
            <a:endParaRPr lang="en-US" sz="2800" dirty="0" smtClean="0"/>
          </a:p>
          <a:p>
            <a:r>
              <a:rPr lang="ru-RU" sz="2800" dirty="0" smtClean="0"/>
              <a:t>Количество флажков, необходимых для оценки, предупреждения и наказания</a:t>
            </a:r>
            <a:endParaRPr lang="en-US" sz="2800" dirty="0" smtClean="0"/>
          </a:p>
          <a:p>
            <a:r>
              <a:rPr lang="ru-RU" sz="2800" dirty="0" smtClean="0"/>
              <a:t>Отмена САЙ ШИАЙ </a:t>
            </a:r>
            <a:r>
              <a:rPr lang="en-US" sz="2800" dirty="0" smtClean="0"/>
              <a:t>&amp; </a:t>
            </a:r>
            <a:r>
              <a:rPr lang="ru-RU" sz="2800" dirty="0" smtClean="0"/>
              <a:t>Новое определение ДЗЕГАЙ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ru-RU" sz="2800" dirty="0" smtClean="0">
                <a:solidFill>
                  <a:srgbClr val="0000CC"/>
                </a:solidFill>
              </a:rPr>
              <a:t>Предупреждения и наказания</a:t>
            </a:r>
            <a:endParaRPr lang="en-US" sz="2800" dirty="0" smtClean="0">
              <a:solidFill>
                <a:srgbClr val="0000CC"/>
              </a:solidFill>
            </a:endParaRPr>
          </a:p>
          <a:p>
            <a:r>
              <a:rPr lang="ru-RU" sz="2800" dirty="0" smtClean="0">
                <a:solidFill>
                  <a:srgbClr val="0000CC"/>
                </a:solidFill>
              </a:rPr>
              <a:t>Отмена баллов за наказания</a:t>
            </a:r>
            <a:endParaRPr lang="en-US" sz="2800" dirty="0" smtClean="0">
              <a:solidFill>
                <a:srgbClr val="0000CC"/>
              </a:solidFill>
            </a:endParaRPr>
          </a:p>
          <a:p>
            <a:pPr marL="0" indent="0">
              <a:buNone/>
            </a:pPr>
            <a:endParaRPr lang="en-US" sz="2800" dirty="0" smtClean="0"/>
          </a:p>
          <a:p>
            <a:r>
              <a:rPr lang="ru-RU" sz="2800" dirty="0" smtClean="0"/>
              <a:t>Предупреждение за первый случай Категории 2</a:t>
            </a:r>
            <a:endParaRPr lang="en-US" sz="2800" dirty="0" smtClean="0"/>
          </a:p>
          <a:p>
            <a:r>
              <a:rPr lang="ru-RU" sz="2800" dirty="0" smtClean="0"/>
              <a:t>Новое запрещенное поведение по 2-й Категории</a:t>
            </a:r>
            <a:endParaRPr lang="en-US" sz="2800" dirty="0" smtClean="0"/>
          </a:p>
          <a:p>
            <a:pPr>
              <a:buNone/>
            </a:pPr>
            <a:endParaRPr lang="en-US" sz="2800" dirty="0"/>
          </a:p>
          <a:p>
            <a:r>
              <a:rPr lang="ru-RU" sz="2800" dirty="0" smtClean="0">
                <a:solidFill>
                  <a:srgbClr val="0000CC"/>
                </a:solidFill>
              </a:rPr>
              <a:t>Новые названия оценок: 1 балл, 2 балла, 3 балла</a:t>
            </a:r>
            <a:endParaRPr lang="en-US" sz="2800" dirty="0" smtClean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1965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562600"/>
          </a:xfrm>
        </p:spPr>
        <p:txBody>
          <a:bodyPr>
            <a:normAutofit/>
          </a:bodyPr>
          <a:lstStyle/>
          <a:p>
            <a:pPr marL="514350" lvl="0" indent="-514350">
              <a:buNone/>
            </a:pPr>
            <a:r>
              <a:rPr lang="ru-RU" b="1" dirty="0" smtClean="0"/>
              <a:t>Минимум за преувеличение последствий травмы</a:t>
            </a:r>
            <a:r>
              <a:rPr lang="en-US" b="1" dirty="0" smtClean="0"/>
              <a:t>… </a:t>
            </a:r>
          </a:p>
          <a:p>
            <a:pPr marL="514350" lvl="0" indent="-514350" algn="ctr">
              <a:buNone/>
            </a:pPr>
            <a:endParaRPr lang="en-US" b="1" dirty="0" smtClean="0"/>
          </a:p>
          <a:p>
            <a:pPr marL="514350" lvl="0" indent="-514350" algn="ctr">
              <a:buNone/>
            </a:pPr>
            <a:endParaRPr lang="en-US" b="1" dirty="0" smtClean="0"/>
          </a:p>
          <a:p>
            <a:pPr marL="514350" lvl="0" indent="-514350" algn="ctr">
              <a:buNone/>
            </a:pPr>
            <a:endParaRPr lang="en-US" sz="1050" b="1" dirty="0" smtClean="0"/>
          </a:p>
          <a:p>
            <a:pPr marL="514350" lvl="0" indent="-514350" algn="ctr">
              <a:buNone/>
            </a:pPr>
            <a:r>
              <a:rPr lang="ru-RU" b="1" dirty="0" smtClean="0">
                <a:solidFill>
                  <a:srgbClr val="0000CC"/>
                </a:solidFill>
              </a:rPr>
              <a:t>                                                            </a:t>
            </a:r>
          </a:p>
          <a:p>
            <a:pPr marL="514350" lvl="0" indent="-514350" algn="ctr">
              <a:buNone/>
            </a:pPr>
            <a:r>
              <a:rPr lang="ru-RU" b="1" dirty="0" smtClean="0">
                <a:solidFill>
                  <a:srgbClr val="0000CC"/>
                </a:solidFill>
              </a:rPr>
              <a:t>                                                            </a:t>
            </a:r>
            <a:r>
              <a:rPr lang="ru-RU" b="1" dirty="0" err="1" smtClean="0">
                <a:solidFill>
                  <a:srgbClr val="0000CC"/>
                </a:solidFill>
              </a:rPr>
              <a:t>Хансоку</a:t>
            </a:r>
            <a:r>
              <a:rPr lang="ru-RU" b="1" dirty="0" smtClean="0">
                <a:solidFill>
                  <a:srgbClr val="0000CC"/>
                </a:solidFill>
              </a:rPr>
              <a:t> Чуй</a:t>
            </a:r>
          </a:p>
          <a:p>
            <a:pPr marL="514350" lvl="0" indent="-514350" algn="ctr">
              <a:buNone/>
            </a:pPr>
            <a:r>
              <a:rPr lang="ru-RU" b="1" dirty="0" smtClean="0">
                <a:solidFill>
                  <a:srgbClr val="0000CC"/>
                </a:solidFill>
              </a:rPr>
              <a:t>						 </a:t>
            </a:r>
            <a:r>
              <a:rPr lang="en-US" sz="2000" b="1" dirty="0" smtClean="0"/>
              <a:t>(</a:t>
            </a:r>
            <a:r>
              <a:rPr lang="ru-RU" sz="2000" b="1" dirty="0" smtClean="0"/>
              <a:t>Кат</a:t>
            </a:r>
            <a:r>
              <a:rPr lang="en-US" sz="2000" b="1" dirty="0" smtClean="0"/>
              <a:t>. 2) </a:t>
            </a:r>
            <a:endParaRPr lang="ru-RU" sz="2000" b="1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r>
              <a:rPr lang="en-US" sz="2000" b="1" dirty="0" smtClean="0"/>
              <a:t>(Cat. 2) </a:t>
            </a:r>
            <a:endParaRPr lang="en-GB" sz="2000" dirty="0">
              <a:solidFill>
                <a:srgbClr val="0000CC"/>
              </a:solidFill>
            </a:endParaRPr>
          </a:p>
          <a:p>
            <a:pPr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717797" cy="11430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099" name="Picture 3" descr="C:\Users\javier.SWEKARATE\Desktop\Bilder\gt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199" y="4711446"/>
            <a:ext cx="2409825" cy="19921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" name="Picture 6" descr="C:\Documents and Settings\Javier\Skrivbord\xx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475" y="1962150"/>
            <a:ext cx="2590800" cy="210794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27481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717797" cy="11430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ru-RU" sz="2800" b="1" dirty="0" smtClean="0"/>
              <a:t>Минимум за убегание </a:t>
            </a:r>
            <a:r>
              <a:rPr lang="en-US" sz="3000" b="1" dirty="0" smtClean="0"/>
              <a:t>– </a:t>
            </a:r>
            <a:r>
              <a:rPr lang="ru-RU" sz="3000" b="1" dirty="0" smtClean="0"/>
              <a:t>уклонение от боя </a:t>
            </a:r>
            <a:r>
              <a:rPr lang="en-US" sz="3000" b="1" dirty="0" smtClean="0"/>
              <a:t>– </a:t>
            </a:r>
            <a:r>
              <a:rPr lang="ru-RU" sz="3000" b="1" dirty="0" smtClean="0"/>
              <a:t>затяжку времени во время</a:t>
            </a:r>
            <a:r>
              <a:rPr lang="en-US" sz="3000" b="1" dirty="0" smtClean="0"/>
              <a:t> </a:t>
            </a:r>
            <a:r>
              <a:rPr lang="ru-RU" sz="3000" b="1" dirty="0" err="1" smtClean="0">
                <a:solidFill>
                  <a:srgbClr val="0000CC"/>
                </a:solidFill>
              </a:rPr>
              <a:t>Атоши</a:t>
            </a:r>
            <a:r>
              <a:rPr lang="ru-RU" sz="3000" b="1" dirty="0" smtClean="0">
                <a:solidFill>
                  <a:srgbClr val="0000CC"/>
                </a:solidFill>
              </a:rPr>
              <a:t> Бараку</a:t>
            </a:r>
            <a:r>
              <a:rPr lang="en-US" sz="3000" b="1" dirty="0" smtClean="0">
                <a:solidFill>
                  <a:srgbClr val="0000CC"/>
                </a:solidFill>
              </a:rPr>
              <a:t>…</a:t>
            </a:r>
          </a:p>
          <a:p>
            <a:pPr marL="514350" lvl="0" indent="-514350" algn="ctr">
              <a:buNone/>
            </a:pPr>
            <a:r>
              <a:rPr lang="en-US" sz="3000" b="1" dirty="0" smtClean="0"/>
              <a:t> </a:t>
            </a:r>
          </a:p>
          <a:p>
            <a:pPr marL="514350" lvl="0" indent="-514350">
              <a:buNone/>
            </a:pPr>
            <a:endParaRPr lang="en-US" sz="2800" b="1" dirty="0" smtClean="0"/>
          </a:p>
          <a:p>
            <a:pPr marL="514350" lvl="0" indent="-514350">
              <a:buNone/>
            </a:pPr>
            <a:endParaRPr lang="en-US" sz="2800" b="1" dirty="0" smtClean="0"/>
          </a:p>
          <a:p>
            <a:pPr marL="514350" lvl="0" indent="-514350">
              <a:buNone/>
            </a:pPr>
            <a:endParaRPr lang="en-US" sz="2800" b="1" dirty="0" smtClean="0"/>
          </a:p>
          <a:p>
            <a:pPr marL="514350" lvl="0" indent="-514350">
              <a:buNone/>
            </a:pPr>
            <a:endParaRPr lang="en-US" sz="2800" b="1" dirty="0" smtClean="0"/>
          </a:p>
          <a:p>
            <a:pPr marL="514350" lvl="0" indent="-514350">
              <a:buNone/>
            </a:pPr>
            <a:endParaRPr lang="en-US" sz="2800" b="1" dirty="0" smtClean="0"/>
          </a:p>
          <a:p>
            <a:pPr marL="514350" lvl="0" indent="-514350">
              <a:buNone/>
            </a:pPr>
            <a:r>
              <a:rPr lang="en-US" sz="2800" b="1" dirty="0" smtClean="0">
                <a:solidFill>
                  <a:srgbClr val="0000CC"/>
                </a:solidFill>
              </a:rPr>
              <a:t>         </a:t>
            </a:r>
            <a:r>
              <a:rPr lang="ru-RU" sz="3600" b="1" dirty="0" err="1" smtClean="0">
                <a:solidFill>
                  <a:srgbClr val="0000CC"/>
                </a:solidFill>
              </a:rPr>
              <a:t>Хансоку</a:t>
            </a:r>
            <a:r>
              <a:rPr lang="en-US" sz="3600" b="1" dirty="0" smtClean="0">
                <a:solidFill>
                  <a:srgbClr val="0000CC"/>
                </a:solidFill>
              </a:rPr>
              <a:t> </a:t>
            </a:r>
            <a:r>
              <a:rPr lang="ru-RU" sz="3600" b="1" dirty="0" smtClean="0">
                <a:solidFill>
                  <a:srgbClr val="0000CC"/>
                </a:solidFill>
              </a:rPr>
              <a:t>Чуй</a:t>
            </a:r>
            <a:r>
              <a:rPr lang="en-US" sz="3600" b="1" dirty="0" smtClean="0">
                <a:solidFill>
                  <a:srgbClr val="0000CC"/>
                </a:solidFill>
              </a:rPr>
              <a:t> </a:t>
            </a:r>
            <a:r>
              <a:rPr lang="en-US" sz="2000" b="1" dirty="0" smtClean="0"/>
              <a:t>(</a:t>
            </a:r>
            <a:r>
              <a:rPr lang="ru-RU" sz="2000" b="1" dirty="0" smtClean="0"/>
              <a:t>Кат</a:t>
            </a:r>
            <a:r>
              <a:rPr lang="en-US" sz="2000" b="1" dirty="0" smtClean="0"/>
              <a:t>. 2) </a:t>
            </a:r>
            <a:endParaRPr lang="en-GB" sz="2000" dirty="0" smtClean="0">
              <a:solidFill>
                <a:srgbClr val="0000CC"/>
              </a:solidFill>
            </a:endParaRPr>
          </a:p>
          <a:p>
            <a:pPr>
              <a:buNone/>
            </a:pPr>
            <a:endParaRPr lang="en-GB" dirty="0"/>
          </a:p>
        </p:txBody>
      </p:sp>
      <p:pic>
        <p:nvPicPr>
          <p:cNvPr id="5" name="Picture 5" descr="pku0900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6849" y="4676775"/>
            <a:ext cx="1017270" cy="18288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6" name="Picture 8" descr="pku0900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9875" y="4676775"/>
            <a:ext cx="1049656" cy="182880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2" name="Picture 2" descr="C:\Documents and Settings\Javier\Skrivbord\Nya bilder regler\CIMG285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2438400"/>
            <a:ext cx="2057645" cy="15430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6" descr="C:\Documents and Settings\Javier\Skrivbord\DSC_103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28038" y="2438400"/>
            <a:ext cx="1030940" cy="15240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5" descr="FRA Siousara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2404730"/>
            <a:ext cx="960582" cy="15240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2" descr="C:\Users\javier.SWEKARATE\Desktop\Bild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48940" y="2417135"/>
            <a:ext cx="1019175" cy="152876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</p:pic>
      <p:pic>
        <p:nvPicPr>
          <p:cNvPr id="11" name="Picture 2" descr="C:\Users\Javier\Desktop\Nya bilder\IMG_427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8372" y="2459665"/>
            <a:ext cx="1600200" cy="14728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56674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ru-RU" sz="2800" b="1" dirty="0" smtClean="0"/>
              <a:t>Новое запрещенное поведение 2-й Категории</a:t>
            </a:r>
            <a:r>
              <a:rPr lang="en-US" sz="2800" b="1" dirty="0" smtClean="0"/>
              <a:t>: </a:t>
            </a:r>
            <a:r>
              <a:rPr lang="ru-RU" b="1" dirty="0" smtClean="0">
                <a:solidFill>
                  <a:srgbClr val="FF0000"/>
                </a:solidFill>
              </a:rPr>
              <a:t>Пассивность</a:t>
            </a:r>
            <a:r>
              <a:rPr lang="en-US" b="1" dirty="0" smtClean="0">
                <a:solidFill>
                  <a:srgbClr val="FF0000"/>
                </a:solidFill>
              </a:rPr>
              <a:t>!</a:t>
            </a:r>
          </a:p>
          <a:p>
            <a:pPr marL="514350" lvl="0" indent="-514350" algn="ctr">
              <a:buNone/>
            </a:pPr>
            <a:r>
              <a:rPr lang="ru-RU" sz="2000" b="1" dirty="0" smtClean="0">
                <a:solidFill>
                  <a:srgbClr val="0000CC"/>
                </a:solidFill>
              </a:rPr>
              <a:t>Сигнал Рефери – вращение кулаков перед грудью</a:t>
            </a:r>
            <a:endParaRPr lang="en-US" sz="2000" b="1" dirty="0" smtClean="0">
              <a:solidFill>
                <a:srgbClr val="0000CC"/>
              </a:solidFill>
            </a:endParaRPr>
          </a:p>
          <a:p>
            <a:pPr marL="514350" lvl="0" indent="-514350">
              <a:buNone/>
            </a:pPr>
            <a:endParaRPr lang="en-US" sz="2800" dirty="0" smtClean="0"/>
          </a:p>
          <a:p>
            <a:pPr marL="514350" lvl="0" indent="-514350" algn="ctr">
              <a:buNone/>
            </a:pPr>
            <a:endParaRPr lang="en-US" sz="2000" b="1" dirty="0" smtClean="0"/>
          </a:p>
          <a:p>
            <a:pPr marL="514350" lvl="0" indent="-514350" algn="ctr">
              <a:buNone/>
            </a:pPr>
            <a:endParaRPr lang="en-US" sz="2000" b="1" dirty="0" smtClean="0"/>
          </a:p>
          <a:p>
            <a:pPr marL="514350" lvl="0" indent="-514350" algn="ctr">
              <a:buNone/>
            </a:pPr>
            <a:endParaRPr lang="en-US" sz="2000" b="1" dirty="0" smtClean="0"/>
          </a:p>
          <a:p>
            <a:pPr marL="514350" lvl="0" indent="-514350" algn="ctr">
              <a:buNone/>
            </a:pPr>
            <a:r>
              <a:rPr lang="ru-RU" sz="2000" b="1" dirty="0" smtClean="0">
                <a:solidFill>
                  <a:srgbClr val="0000CC"/>
                </a:solidFill>
              </a:rPr>
              <a:t>Сигнал флажком – указание друг на друга внутрь и вращение</a:t>
            </a:r>
            <a:r>
              <a:rPr lang="en-US" sz="2000" b="1" dirty="0" smtClean="0">
                <a:solidFill>
                  <a:srgbClr val="0000CC"/>
                </a:solidFill>
              </a:rPr>
              <a:t> </a:t>
            </a:r>
            <a:endParaRPr lang="en-GB" sz="2000" b="1" dirty="0">
              <a:solidFill>
                <a:srgbClr val="0000CC"/>
              </a:solidFill>
            </a:endParaRPr>
          </a:p>
          <a:p>
            <a:pPr>
              <a:buNone/>
            </a:pP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717797" cy="11430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5122" name="Picture 2" descr="C:\Users\javier.SWEKARATE\Desktop\wakajishi mm 06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743200"/>
            <a:ext cx="2443029" cy="14047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123" name="Picture 3" descr="C:\Users\javier.SWEKARATE\Desktop\wakajishi mm 0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475" y="5191125"/>
            <a:ext cx="2419350" cy="12983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124" name="Picture 4" descr="C:\Users\javier.SWEKARATE\Desktop\wakajishi mm 06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850" y="5210175"/>
            <a:ext cx="2527012" cy="12803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5125" name="Picture 5" descr="C:\Users\javier.SWEKARATE\Desktop\wakajishi mm 06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743200"/>
            <a:ext cx="2493566" cy="13797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27481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381000" y="1066800"/>
            <a:ext cx="8382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smtClean="0"/>
              <a:t>             </a:t>
            </a:r>
            <a:r>
              <a:rPr lang="ru-RU" sz="3200" dirty="0" smtClean="0"/>
              <a:t>Сигналы судей для категории 1</a:t>
            </a:r>
            <a:r>
              <a:rPr lang="sv-SE" sz="3200" dirty="0" smtClean="0"/>
              <a:t/>
            </a:r>
            <a:br>
              <a:rPr lang="sv-SE" sz="3200" dirty="0" smtClean="0"/>
            </a:br>
            <a:r>
              <a:rPr lang="ru-RU" sz="2800" dirty="0" smtClean="0"/>
              <a:t>сначала вращение флажка </a:t>
            </a:r>
            <a:br>
              <a:rPr lang="ru-RU" sz="2800" dirty="0" smtClean="0"/>
            </a:br>
            <a:r>
              <a:rPr lang="ru-RU" sz="2800" dirty="0" smtClean="0"/>
              <a:t>(</a:t>
            </a:r>
            <a:r>
              <a:rPr lang="ru-RU" sz="3200" dirty="0" smtClean="0">
                <a:solidFill>
                  <a:srgbClr val="FF0000"/>
                </a:solidFill>
              </a:rPr>
              <a:t>красного</a:t>
            </a:r>
            <a:r>
              <a:rPr lang="ru-RU" sz="2800" dirty="0" smtClean="0"/>
              <a:t> или </a:t>
            </a:r>
            <a:r>
              <a:rPr lang="ru-RU" sz="3200" dirty="0" smtClean="0">
                <a:solidFill>
                  <a:srgbClr val="0000CC"/>
                </a:solidFill>
              </a:rPr>
              <a:t>синего</a:t>
            </a:r>
            <a:r>
              <a:rPr lang="ru-RU" sz="2800" dirty="0" smtClean="0"/>
              <a:t>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smtClean="0"/>
              <a:t>затем скрещивание флажков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>
                <a:solidFill>
                  <a:srgbClr val="FF0000"/>
                </a:solidFill>
              </a:rPr>
              <a:t>красный впереди для </a:t>
            </a:r>
            <a:r>
              <a:rPr lang="en-US" sz="3200" dirty="0" smtClean="0">
                <a:solidFill>
                  <a:srgbClr val="FF0000"/>
                </a:solidFill>
              </a:rPr>
              <a:t>AKA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>
                <a:solidFill>
                  <a:srgbClr val="0000CC"/>
                </a:solidFill>
              </a:rPr>
              <a:t>синий впереди для </a:t>
            </a:r>
            <a:r>
              <a:rPr lang="ru-RU" sz="3200" dirty="0" err="1" smtClean="0">
                <a:solidFill>
                  <a:srgbClr val="0000CC"/>
                </a:solidFill>
              </a:rPr>
              <a:t>ао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endParaRPr lang="en-GB" sz="2400" i="1" dirty="0"/>
          </a:p>
        </p:txBody>
      </p:sp>
      <p:sp>
        <p:nvSpPr>
          <p:cNvPr id="4" name="Rektangel 3"/>
          <p:cNvSpPr/>
          <p:nvPr/>
        </p:nvSpPr>
        <p:spPr>
          <a:xfrm>
            <a:off x="1143000" y="381000"/>
            <a:ext cx="65115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sv-SE" sz="2800" dirty="0"/>
          </a:p>
        </p:txBody>
      </p:sp>
      <p:pic>
        <p:nvPicPr>
          <p:cNvPr id="5" name="Picture 4" descr="C:\Users\javier.SWEKARATE\Desktop\r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905000"/>
            <a:ext cx="1225890" cy="1295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11265" name="Picture 1" descr="C:\Users\Javier\Desktop\IMG_391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399" y="5424449"/>
            <a:ext cx="1709853" cy="127099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1266" name="Picture 2" descr="C:\Users\Javier\Desktop\IMG_39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810000"/>
            <a:ext cx="1709854" cy="140208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86884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717797" cy="1143000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endParaRPr lang="en-GB" sz="2800" b="1" dirty="0">
              <a:solidFill>
                <a:schemeClr val="tx1">
                  <a:lumMod val="95000"/>
                  <a:lumOff val="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ru-RU" sz="2800" b="1" dirty="0" smtClean="0"/>
              <a:t>Общим правилом является освидетельствование травмированного спортсмена за татами</a:t>
            </a:r>
            <a:endParaRPr lang="en-US" sz="2800" b="1" dirty="0" smtClean="0"/>
          </a:p>
          <a:p>
            <a:pPr marL="514350" lvl="0" indent="-514350" algn="ctr">
              <a:buNone/>
            </a:pPr>
            <a:endParaRPr lang="en-US" sz="2800" b="1" dirty="0" smtClean="0"/>
          </a:p>
          <a:p>
            <a:pPr marL="514350" lvl="0" indent="-514350" algn="ctr">
              <a:buNone/>
            </a:pPr>
            <a:endParaRPr lang="en-US" sz="2800" b="1" dirty="0" smtClean="0"/>
          </a:p>
          <a:p>
            <a:pPr marL="514350" lvl="0" indent="-514350" algn="ctr">
              <a:buNone/>
            </a:pPr>
            <a:endParaRPr lang="en-US" sz="2800" b="1" dirty="0" smtClean="0"/>
          </a:p>
          <a:p>
            <a:pPr marL="514350" lvl="0" indent="-514350" algn="ctr">
              <a:buNone/>
            </a:pPr>
            <a:endParaRPr lang="en-US" sz="2800" b="1" dirty="0" smtClean="0"/>
          </a:p>
          <a:p>
            <a:pPr marL="514350" lvl="0" indent="-514350" algn="ctr">
              <a:buNone/>
            </a:pPr>
            <a:r>
              <a:rPr lang="ru-RU" sz="2800" b="1" dirty="0" smtClean="0">
                <a:solidFill>
                  <a:srgbClr val="0000CC"/>
                </a:solidFill>
              </a:rPr>
              <a:t>Если только травма не требует медицинской                              					помощи </a:t>
            </a:r>
          </a:p>
          <a:p>
            <a:pPr marL="514350" lvl="0" indent="-514350" algn="ctr">
              <a:buNone/>
            </a:pPr>
            <a:r>
              <a:rPr lang="ru-RU" sz="2800" b="1" dirty="0" smtClean="0">
                <a:solidFill>
                  <a:srgbClr val="0000CC"/>
                </a:solidFill>
              </a:rPr>
              <a:t>						на татами</a:t>
            </a:r>
            <a:endParaRPr lang="en-US" sz="2800" b="1" dirty="0" smtClean="0">
              <a:solidFill>
                <a:srgbClr val="0000CC"/>
              </a:solidFill>
            </a:endParaRPr>
          </a:p>
          <a:p>
            <a:pPr marL="514350" lvl="0" indent="-514350">
              <a:buAutoNum type="arabicPeriod" startAt="19"/>
            </a:pPr>
            <a:endParaRPr lang="en-US" dirty="0"/>
          </a:p>
          <a:p>
            <a:endParaRPr lang="en-GB" dirty="0"/>
          </a:p>
        </p:txBody>
      </p:sp>
      <p:pic>
        <p:nvPicPr>
          <p:cNvPr id="4" name="Picture 6" descr="C:\Users\javier.SWEKARATE\Desktop\DSC_52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4876800"/>
            <a:ext cx="1893229" cy="16002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2" descr="C:\Documents and Settings\Javier\Skrivbord\CIMG138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2286000"/>
            <a:ext cx="1828800" cy="167002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56674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03" y="259138"/>
            <a:ext cx="8717797" cy="1493462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0000CC"/>
                </a:solidFill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</a:rPr>
              <a:t>Кумитэ</a:t>
            </a:r>
            <a:r>
              <a:rPr lang="en-US" sz="2400" b="1" dirty="0" smtClean="0">
                <a:solidFill>
                  <a:srgbClr val="0000CC"/>
                </a:solidFill>
              </a:rPr>
              <a:t/>
            </a:r>
            <a:br>
              <a:rPr lang="en-US" sz="2400" b="1" dirty="0" smtClean="0">
                <a:solidFill>
                  <a:srgbClr val="0000CC"/>
                </a:solidFill>
              </a:rPr>
            </a:br>
            <a:r>
              <a:rPr lang="ru-RU" sz="3600" b="1" dirty="0" smtClean="0">
                <a:solidFill>
                  <a:srgbClr val="FF0000"/>
                </a:solidFill>
              </a:rPr>
              <a:t>БАЛЛЫ</a:t>
            </a:r>
            <a:endParaRPr lang="en-GB" sz="3600" b="1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800600"/>
          </a:xfrm>
        </p:spPr>
        <p:txBody>
          <a:bodyPr>
            <a:normAutofit/>
          </a:bodyPr>
          <a:lstStyle/>
          <a:p>
            <a:pPr marL="514350" lvl="0" indent="-514350">
              <a:buNone/>
            </a:pPr>
            <a:r>
              <a:rPr lang="ru-RU" b="1" dirty="0" smtClean="0">
                <a:solidFill>
                  <a:srgbClr val="0000CC"/>
                </a:solidFill>
              </a:rPr>
              <a:t>ЮКО </a:t>
            </a:r>
            <a:r>
              <a:rPr lang="en-US" sz="2400" b="1" dirty="0" smtClean="0"/>
              <a:t>(1 </a:t>
            </a:r>
            <a:r>
              <a:rPr lang="ru-RU" sz="2400" b="1" dirty="0" smtClean="0"/>
              <a:t>балл</a:t>
            </a:r>
            <a:r>
              <a:rPr lang="en-US" sz="2400" b="1" dirty="0" smtClean="0"/>
              <a:t>) </a:t>
            </a:r>
          </a:p>
          <a:p>
            <a:pPr marL="514350" lvl="0" indent="-514350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>
              <a:buNone/>
            </a:pPr>
            <a:r>
              <a:rPr lang="ru-RU" b="1" dirty="0" smtClean="0">
                <a:solidFill>
                  <a:srgbClr val="0000CC"/>
                </a:solidFill>
              </a:rPr>
              <a:t>ВАЗА-АРИ</a:t>
            </a:r>
            <a:r>
              <a:rPr lang="en-US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/>
              <a:t>(2 </a:t>
            </a:r>
            <a:r>
              <a:rPr lang="ru-RU" sz="2400" b="1" dirty="0" smtClean="0"/>
              <a:t>балла</a:t>
            </a:r>
            <a:r>
              <a:rPr lang="en-US" sz="2400" b="1" dirty="0" smtClean="0"/>
              <a:t>)</a:t>
            </a:r>
          </a:p>
          <a:p>
            <a:pPr marL="514350" lvl="0" indent="-514350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>
              <a:buNone/>
            </a:pPr>
            <a:endParaRPr lang="en-US" b="1" dirty="0" smtClean="0">
              <a:solidFill>
                <a:srgbClr val="0000CC"/>
              </a:solidFill>
            </a:endParaRPr>
          </a:p>
          <a:p>
            <a:pPr marL="514350" lvl="0" indent="-514350">
              <a:buNone/>
            </a:pPr>
            <a:r>
              <a:rPr lang="ru-RU" b="1" dirty="0" smtClean="0">
                <a:solidFill>
                  <a:srgbClr val="0000CC"/>
                </a:solidFill>
              </a:rPr>
              <a:t>ИППОН</a:t>
            </a:r>
            <a:r>
              <a:rPr lang="en-US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/>
              <a:t>(3 </a:t>
            </a:r>
            <a:r>
              <a:rPr lang="ru-RU" sz="2400" b="1" dirty="0" smtClean="0"/>
              <a:t>балла</a:t>
            </a:r>
            <a:r>
              <a:rPr lang="en-US" sz="2400" b="1" dirty="0" smtClean="0"/>
              <a:t>)</a:t>
            </a:r>
            <a:endParaRPr lang="en-GB" sz="2400" b="1" dirty="0"/>
          </a:p>
          <a:p>
            <a:endParaRPr lang="en-GB" dirty="0"/>
          </a:p>
        </p:txBody>
      </p:sp>
      <p:pic>
        <p:nvPicPr>
          <p:cNvPr id="4" name="Picture 6" descr="IPP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6925" y="1857375"/>
            <a:ext cx="1371600" cy="117031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5" descr="SANB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50" y="5181600"/>
            <a:ext cx="1066800" cy="14224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2" descr="C:\Users\Javier\Desktop\Nya bilder\Bra Spar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5334000"/>
            <a:ext cx="1479836" cy="1084312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098" name="Picture 2" descr="C:\Users\javier.SWEKARATE\Desktop\Bild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1828800"/>
            <a:ext cx="1386586" cy="12192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3075" name="Picture 3" descr="C:\Users\javier.SWEKARATE\Desktop\wakajishi mm 06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58100" y="1752600"/>
            <a:ext cx="1143000" cy="140779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3" name="Picture 7" descr="NIHO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3581400"/>
            <a:ext cx="1143000" cy="1209311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2" descr="C:\Documents and Settings\Javier\Skrivbord\DSC_0639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52900" y="3486150"/>
            <a:ext cx="1219200" cy="147154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194" name="Picture 2" descr="C:\Users\javier.SWEKARATE\Desktop\sft (2)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15225" y="5238750"/>
            <a:ext cx="1524000" cy="132892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  <p:pic>
        <p:nvPicPr>
          <p:cNvPr id="17" name="Picture 1" descr="C:\Users\javier.SWEKARATE\Desktop\sft (1)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24750" y="3657600"/>
            <a:ext cx="1524000" cy="11430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556674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0000CC"/>
                </a:solidFill>
              </a:rPr>
              <a:t>Определение победителя</a:t>
            </a:r>
            <a:endParaRPr lang="en-GB" b="1" dirty="0">
              <a:solidFill>
                <a:srgbClr val="0000CC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xmlns="" val="3745471652"/>
              </p:ext>
            </p:extLst>
          </p:nvPr>
        </p:nvGraphicFramePr>
        <p:xfrm>
          <a:off x="914400" y="2590800"/>
          <a:ext cx="3048000" cy="307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828800"/>
            <a:ext cx="4038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   </a:t>
            </a:r>
            <a:r>
              <a:rPr lang="ru-RU" b="1" dirty="0" smtClean="0"/>
              <a:t>КОМАНДНЫЙ МАТЧ</a:t>
            </a:r>
            <a:endParaRPr lang="en-GB" b="1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980615213"/>
              </p:ext>
            </p:extLst>
          </p:nvPr>
        </p:nvGraphicFramePr>
        <p:xfrm>
          <a:off x="5181600" y="2438400"/>
          <a:ext cx="28956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Content Placeholder 3"/>
          <p:cNvSpPr txBox="1">
            <a:spLocks/>
          </p:cNvSpPr>
          <p:nvPr/>
        </p:nvSpPr>
        <p:spPr>
          <a:xfrm>
            <a:off x="762000" y="1828800"/>
            <a:ext cx="426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/>
              <a:t>ИНДИВИДУАЛЬНЫЙ БОЙ</a:t>
            </a:r>
            <a:endParaRPr lang="en-GB" b="1" dirty="0"/>
          </a:p>
        </p:txBody>
      </p:sp>
      <p:sp>
        <p:nvSpPr>
          <p:cNvPr id="10" name="Left Arrow 9"/>
          <p:cNvSpPr/>
          <p:nvPr/>
        </p:nvSpPr>
        <p:spPr>
          <a:xfrm>
            <a:off x="4054434" y="4893623"/>
            <a:ext cx="533400" cy="217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572000" y="4953000"/>
            <a:ext cx="50569" cy="941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572000" y="5867400"/>
            <a:ext cx="37719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 flipH="1">
            <a:off x="8305800" y="5410200"/>
            <a:ext cx="45719" cy="42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8077200" y="5410200"/>
            <a:ext cx="20573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7988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914400" y="2819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endParaRPr lang="en-GB" sz="2400" i="1" dirty="0"/>
          </a:p>
        </p:txBody>
      </p:sp>
      <p:sp>
        <p:nvSpPr>
          <p:cNvPr id="9" name="Rektangel 8"/>
          <p:cNvSpPr/>
          <p:nvPr/>
        </p:nvSpPr>
        <p:spPr>
          <a:xfrm>
            <a:off x="838200" y="457200"/>
            <a:ext cx="7543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Спасибо за внимание</a:t>
            </a:r>
            <a:r>
              <a:rPr lang="en-US" sz="4400" b="1" dirty="0" smtClean="0"/>
              <a:t>! </a:t>
            </a:r>
          </a:p>
          <a:p>
            <a:pPr algn="ctr"/>
            <a:endParaRPr lang="en-US" sz="4400" b="1" dirty="0" smtClean="0">
              <a:solidFill>
                <a:srgbClr val="0000CC"/>
              </a:solidFill>
            </a:endParaRPr>
          </a:p>
          <a:p>
            <a:pPr algn="ctr"/>
            <a:endParaRPr lang="en-US" sz="4400" b="1" dirty="0" smtClean="0">
              <a:solidFill>
                <a:srgbClr val="0000CC"/>
              </a:solidFill>
            </a:endParaRPr>
          </a:p>
          <a:p>
            <a:pPr algn="ctr"/>
            <a:endParaRPr lang="en-US" sz="4400" b="1" dirty="0" smtClean="0">
              <a:solidFill>
                <a:srgbClr val="0000CC"/>
              </a:solidFill>
            </a:endParaRPr>
          </a:p>
          <a:p>
            <a:pPr algn="ctr"/>
            <a:endParaRPr lang="en-US" sz="4400" b="1" dirty="0" smtClean="0">
              <a:solidFill>
                <a:srgbClr val="0000CC"/>
              </a:solidFill>
            </a:endParaRPr>
          </a:p>
          <a:p>
            <a:pPr algn="ctr"/>
            <a:endParaRPr lang="en-US" sz="4400" b="1" dirty="0" smtClean="0">
              <a:solidFill>
                <a:srgbClr val="0000CC"/>
              </a:solidFill>
            </a:endParaRPr>
          </a:p>
          <a:p>
            <a:pPr algn="ctr"/>
            <a:endParaRPr lang="en-US" sz="4400" b="1" dirty="0" smtClean="0">
              <a:solidFill>
                <a:srgbClr val="0000CC"/>
              </a:solidFill>
            </a:endParaRPr>
          </a:p>
          <a:p>
            <a:pPr algn="ctr"/>
            <a:r>
              <a:rPr lang="ru-RU" sz="4400" b="1" dirty="0" smtClean="0">
                <a:solidFill>
                  <a:srgbClr val="0000CC"/>
                </a:solidFill>
              </a:rPr>
              <a:t>Да, чуть не забыл</a:t>
            </a:r>
            <a:r>
              <a:rPr lang="en-US" sz="4400" b="1" dirty="0" smtClean="0">
                <a:solidFill>
                  <a:srgbClr val="0000CC"/>
                </a:solidFill>
              </a:rPr>
              <a:t>….</a:t>
            </a:r>
            <a:endParaRPr lang="en-GB" sz="4400" b="1" dirty="0">
              <a:solidFill>
                <a:srgbClr val="0000CC"/>
              </a:solidFill>
            </a:endParaRPr>
          </a:p>
        </p:txBody>
      </p:sp>
      <p:pic>
        <p:nvPicPr>
          <p:cNvPr id="5122" name="Picture 2" descr="C:\Users\javier.SWEKARATE\Desktop\DSC_71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8077200" cy="33683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868849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2000" y="609600"/>
            <a:ext cx="8077200" cy="91440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chemeClr val="tx1"/>
                </a:solidFill>
              </a:rPr>
              <a:t>Это тоже наказание 2-й Категории</a:t>
            </a:r>
            <a:r>
              <a:rPr lang="en-US" sz="4000" b="1" dirty="0" smtClean="0">
                <a:solidFill>
                  <a:schemeClr val="tx1"/>
                </a:solidFill>
              </a:rPr>
              <a:t>: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914400" y="2819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endParaRPr lang="en-GB" sz="2400" i="1" dirty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905000" y="2057400"/>
          <a:ext cx="5587379" cy="4191000"/>
        </p:xfrm>
        <a:graphic>
          <a:graphicData uri="http://schemas.openxmlformats.org/presentationml/2006/ole">
            <p:oleObj spid="_x0000_s4098" name="Bild" r:id="rId3" imgW="4569445" imgH="3426611" progId="PowerPoint.Slide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868849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5800" y="762000"/>
            <a:ext cx="8077200" cy="457200"/>
          </a:xfrm>
        </p:spPr>
        <p:txBody>
          <a:bodyPr>
            <a:normAutofit fontScale="62500" lnSpcReduction="20000"/>
          </a:bodyPr>
          <a:lstStyle/>
          <a:p>
            <a:endParaRPr lang="en-GB" sz="4800" b="1" dirty="0">
              <a:solidFill>
                <a:srgbClr val="0000CC"/>
              </a:solidFill>
            </a:endParaRPr>
          </a:p>
        </p:txBody>
      </p:sp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914400" y="28194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endParaRPr lang="en-GB" sz="2400" i="1" dirty="0"/>
          </a:p>
        </p:txBody>
      </p:sp>
      <p:sp>
        <p:nvSpPr>
          <p:cNvPr id="9" name="Rektangel 8"/>
          <p:cNvSpPr/>
          <p:nvPr/>
        </p:nvSpPr>
        <p:spPr>
          <a:xfrm>
            <a:off x="838200" y="1752600"/>
            <a:ext cx="75438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dirty="0" smtClean="0"/>
              <a:t>Большое спасибо!</a:t>
            </a:r>
            <a:endParaRPr lang="en-US" sz="4400" b="1" dirty="0" smtClean="0"/>
          </a:p>
          <a:p>
            <a:pPr algn="ctr"/>
            <a:r>
              <a:rPr lang="ru-RU" sz="4400" b="1" smtClean="0"/>
              <a:t>и</a:t>
            </a:r>
            <a:endParaRPr lang="en-US" sz="4400" b="1" dirty="0" smtClean="0"/>
          </a:p>
          <a:p>
            <a:pPr algn="ctr"/>
            <a:r>
              <a:rPr lang="ru-RU" sz="4400" b="1" dirty="0" smtClean="0"/>
              <a:t>УДАЧИ!</a:t>
            </a:r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r>
              <a:rPr lang="en-US" b="1" dirty="0" smtClean="0"/>
              <a:t>                                                                                                     </a:t>
            </a:r>
            <a:r>
              <a:rPr lang="sv-SE" sz="16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rPr>
              <a:t>© Javier Escalante</a:t>
            </a:r>
            <a:endParaRPr lang="en-US" sz="1600" b="1" dirty="0" smtClean="0"/>
          </a:p>
          <a:p>
            <a:pPr algn="ctr"/>
            <a:endParaRPr lang="en-GB" sz="4400" b="1" dirty="0"/>
          </a:p>
        </p:txBody>
      </p:sp>
      <p:sp>
        <p:nvSpPr>
          <p:cNvPr id="5" name="Uttryckssymbol 4"/>
          <p:cNvSpPr/>
          <p:nvPr/>
        </p:nvSpPr>
        <p:spPr>
          <a:xfrm>
            <a:off x="3886200" y="4267200"/>
            <a:ext cx="1371600" cy="1371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2868849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8229600" cy="4525963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endParaRPr lang="en-US" sz="2400" b="1" dirty="0" smtClean="0"/>
          </a:p>
          <a:p>
            <a:pPr marL="514350" lvl="0" indent="-514350" algn="ctr">
              <a:buNone/>
            </a:pPr>
            <a:r>
              <a:rPr lang="ru-RU" sz="2400" b="1" dirty="0" smtClean="0"/>
              <a:t>Система с 4 Судьями </a:t>
            </a:r>
            <a:r>
              <a:rPr lang="en-US" sz="2400" b="1" dirty="0" smtClean="0"/>
              <a:t>(4 </a:t>
            </a:r>
            <a:r>
              <a:rPr lang="ru-RU" sz="2400" b="1" dirty="0" smtClean="0"/>
              <a:t>Судьи</a:t>
            </a:r>
            <a:r>
              <a:rPr lang="en-US" sz="2400" b="1" dirty="0" smtClean="0"/>
              <a:t> </a:t>
            </a:r>
            <a:r>
              <a:rPr lang="ru-RU" sz="2400" b="1" dirty="0" smtClean="0"/>
              <a:t>плюс</a:t>
            </a:r>
            <a:r>
              <a:rPr lang="en-US" sz="2400" b="1" dirty="0" smtClean="0"/>
              <a:t> </a:t>
            </a:r>
            <a:r>
              <a:rPr lang="en-US" sz="2400" b="1" dirty="0"/>
              <a:t>1 </a:t>
            </a:r>
            <a:r>
              <a:rPr lang="ru-RU" sz="2400" b="1" dirty="0" smtClean="0"/>
              <a:t>Рефери</a:t>
            </a:r>
            <a:r>
              <a:rPr lang="en-US" sz="2400" b="1" dirty="0" smtClean="0"/>
              <a:t>) </a:t>
            </a:r>
            <a:r>
              <a:rPr lang="ru-RU" sz="2400" b="1" dirty="0" smtClean="0"/>
              <a:t>принята</a:t>
            </a:r>
            <a:endParaRPr lang="en-US" sz="2400" b="1" dirty="0" smtClean="0"/>
          </a:p>
          <a:p>
            <a:pPr marL="514350" lvl="0" indent="-514350" algn="ctr">
              <a:buNone/>
            </a:pPr>
            <a:endParaRPr lang="en-US" sz="2400" b="1" dirty="0" smtClean="0"/>
          </a:p>
          <a:p>
            <a:pPr marL="514350" lvl="0" indent="-514350" algn="ctr">
              <a:buNone/>
            </a:pPr>
            <a:endParaRPr lang="en-US" sz="2400" b="1" dirty="0" smtClean="0"/>
          </a:p>
          <a:p>
            <a:pPr marL="514350" lvl="0" indent="-514350" algn="ctr">
              <a:buNone/>
            </a:pPr>
            <a:endParaRPr lang="en-US" sz="2400" b="1" dirty="0" smtClean="0"/>
          </a:p>
          <a:p>
            <a:pPr marL="514350" lvl="0" indent="-514350" algn="ctr">
              <a:buNone/>
            </a:pPr>
            <a:endParaRPr lang="en-US" sz="2400" b="1" dirty="0" smtClean="0"/>
          </a:p>
          <a:p>
            <a:pPr marL="514350" lvl="0" indent="-514350" algn="ctr">
              <a:buNone/>
            </a:pPr>
            <a:endParaRPr lang="en-US" sz="2400" b="1" dirty="0" smtClean="0"/>
          </a:p>
          <a:p>
            <a:pPr marL="514350" lvl="0" indent="-514350" algn="ctr">
              <a:buNone/>
            </a:pPr>
            <a:r>
              <a:rPr lang="ru-RU" sz="2400" b="1" dirty="0" smtClean="0"/>
              <a:t>Каждый Судья сидит на углу татами в зоне безопасности</a:t>
            </a:r>
            <a:endParaRPr lang="en-US" sz="2400" b="1" dirty="0" smtClean="0"/>
          </a:p>
          <a:p>
            <a:pPr marL="514350" lvl="0" indent="-514350" algn="ctr">
              <a:buNone/>
            </a:pPr>
            <a:endParaRPr lang="en-US" sz="2400" b="1" dirty="0" smtClean="0"/>
          </a:p>
          <a:p>
            <a:pPr marL="514350" lvl="0" indent="-514350">
              <a:buNone/>
            </a:pPr>
            <a:endParaRPr lang="en-US" sz="2400" dirty="0" smtClean="0"/>
          </a:p>
          <a:p>
            <a:endParaRPr lang="en-GB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489197" cy="1874462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                </a:t>
            </a:r>
            <a:r>
              <a:rPr lang="ru-RU" sz="2800" b="1" dirty="0" smtClean="0">
                <a:solidFill>
                  <a:srgbClr val="0000CC"/>
                </a:solidFill>
                <a:latin typeface="+mn-lt"/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  <a:latin typeface="+mn-lt"/>
              </a:rPr>
              <a:t>Кумитэ</a:t>
            </a:r>
            <a:r>
              <a:rPr lang="en-US" sz="2400" b="1" dirty="0" smtClean="0">
                <a:solidFill>
                  <a:srgbClr val="0000CC"/>
                </a:solidFill>
                <a:latin typeface="+mn-lt"/>
              </a:rPr>
              <a:t/>
            </a:r>
            <a:br>
              <a:rPr lang="en-US" sz="2400" b="1" dirty="0" smtClean="0">
                <a:solidFill>
                  <a:srgbClr val="0000CC"/>
                </a:solidFill>
                <a:latin typeface="+mn-lt"/>
              </a:rPr>
            </a:br>
            <a:r>
              <a:rPr lang="en-US" sz="2400" b="1" dirty="0" smtClean="0">
                <a:solidFill>
                  <a:srgbClr val="0000CC"/>
                </a:solidFill>
                <a:latin typeface="+mn-lt"/>
              </a:rPr>
              <a:t/>
            </a:r>
            <a:br>
              <a:rPr lang="en-US" sz="2400" b="1" dirty="0" smtClean="0">
                <a:solidFill>
                  <a:srgbClr val="0000CC"/>
                </a:solidFill>
                <a:latin typeface="+mn-lt"/>
              </a:rPr>
            </a:br>
            <a:r>
              <a:rPr lang="en-US" sz="2400" b="1" dirty="0" smtClean="0">
                <a:solidFill>
                  <a:srgbClr val="0000CC"/>
                </a:solidFill>
                <a:latin typeface="+mn-lt"/>
              </a:rPr>
              <a:t>  	             </a:t>
            </a:r>
            <a:r>
              <a:rPr lang="ru-RU" b="1" dirty="0" smtClean="0">
                <a:latin typeface="+mn-lt"/>
              </a:rPr>
              <a:t>Рефери и Судьи</a:t>
            </a:r>
            <a:endParaRPr lang="en-GB" b="1" dirty="0">
              <a:latin typeface="+mn-lt"/>
            </a:endParaRPr>
          </a:p>
        </p:txBody>
      </p:sp>
      <p:pic>
        <p:nvPicPr>
          <p:cNvPr id="5" name="Bildobjekt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261829">
            <a:off x="6635439" y="1318883"/>
            <a:ext cx="2301362" cy="1156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Javier\Desktop\Nya bilder\cat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124200"/>
            <a:ext cx="2528240" cy="1905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5" descr="Fukush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3124200"/>
            <a:ext cx="2596987" cy="1905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69210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pPr marL="514350" lvl="0" indent="-514350" algn="ctr">
              <a:buNone/>
            </a:pPr>
            <a:r>
              <a:rPr lang="ru-RU" dirty="0" smtClean="0"/>
              <a:t>КАНСА </a:t>
            </a:r>
            <a:r>
              <a:rPr lang="en-US" sz="2400" dirty="0" smtClean="0"/>
              <a:t>(</a:t>
            </a:r>
            <a:r>
              <a:rPr lang="ru-RU" sz="2400" dirty="0" smtClean="0"/>
              <a:t>Арбитр</a:t>
            </a:r>
            <a:r>
              <a:rPr lang="en-US" sz="2400" dirty="0" smtClean="0"/>
              <a:t>)</a:t>
            </a:r>
            <a:r>
              <a:rPr lang="en-US" sz="2400" b="1" dirty="0" smtClean="0"/>
              <a:t>: </a:t>
            </a:r>
            <a:r>
              <a:rPr lang="ru-RU" b="1" dirty="0" smtClean="0">
                <a:solidFill>
                  <a:srgbClr val="0000CC"/>
                </a:solidFill>
              </a:rPr>
              <a:t>Контролер Поединка</a:t>
            </a:r>
            <a:endParaRPr lang="en-US" dirty="0" smtClean="0">
              <a:solidFill>
                <a:srgbClr val="0000CC"/>
              </a:solidFill>
            </a:endParaRPr>
          </a:p>
          <a:p>
            <a:pPr marL="514350" lvl="0" indent="-514350" algn="ctr">
              <a:buNone/>
            </a:pPr>
            <a:endParaRPr lang="en-US" dirty="0" smtClean="0"/>
          </a:p>
          <a:p>
            <a:pPr marL="514350" lvl="0" indent="-514350" algn="ctr">
              <a:buNone/>
            </a:pPr>
            <a:endParaRPr lang="en-US" dirty="0" smtClean="0"/>
          </a:p>
          <a:p>
            <a:pPr marL="514350" lvl="0" indent="-514350" algn="ctr">
              <a:buNone/>
            </a:pPr>
            <a:endParaRPr lang="en-US" dirty="0" smtClean="0"/>
          </a:p>
          <a:p>
            <a:pPr marL="514350" lvl="0" indent="-514350" algn="ctr">
              <a:buNone/>
            </a:pPr>
            <a:r>
              <a:rPr lang="ru-RU" dirty="0" smtClean="0"/>
              <a:t>Старший Судья Площадки</a:t>
            </a:r>
            <a:r>
              <a:rPr lang="en-US" sz="2400" b="1" dirty="0" smtClean="0"/>
              <a:t>:</a:t>
            </a:r>
            <a:r>
              <a:rPr lang="en-US" sz="2400" dirty="0" smtClean="0"/>
              <a:t> </a:t>
            </a:r>
            <a:r>
              <a:rPr lang="ru-RU" b="1" dirty="0" smtClean="0">
                <a:solidFill>
                  <a:srgbClr val="0000CC"/>
                </a:solidFill>
              </a:rPr>
              <a:t>Татами Менеджер</a:t>
            </a:r>
            <a:endParaRPr lang="en-US" b="1" dirty="0">
              <a:solidFill>
                <a:srgbClr val="0000CC"/>
              </a:solidFill>
            </a:endParaRPr>
          </a:p>
          <a:p>
            <a:pPr>
              <a:buNone/>
            </a:pPr>
            <a:endParaRPr lang="en-GB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203" y="259139"/>
            <a:ext cx="8565397" cy="883861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ru-RU" sz="2400" b="1" dirty="0" smtClean="0">
                <a:solidFill>
                  <a:srgbClr val="0000CC"/>
                </a:solidFill>
              </a:rPr>
              <a:t>           </a:t>
            </a:r>
            <a:r>
              <a:rPr lang="ru-RU" sz="2800" b="1" dirty="0" smtClean="0">
                <a:solidFill>
                  <a:srgbClr val="0000CC"/>
                </a:solidFill>
                <a:latin typeface="+mn-lt"/>
              </a:rPr>
              <a:t>Обзор изменений в Правилах по </a:t>
            </a:r>
            <a:r>
              <a:rPr lang="ru-RU" sz="2800" b="1" dirty="0" err="1" smtClean="0">
                <a:solidFill>
                  <a:srgbClr val="0000CC"/>
                </a:solidFill>
                <a:latin typeface="+mn-lt"/>
              </a:rPr>
              <a:t>Кумитэ</a:t>
            </a:r>
            <a:endParaRPr lang="en-GB" sz="2800" b="1" dirty="0">
              <a:solidFill>
                <a:srgbClr val="0000CC"/>
              </a:solidFill>
              <a:latin typeface="+mn-lt"/>
            </a:endParaRPr>
          </a:p>
        </p:txBody>
      </p:sp>
      <p:pic>
        <p:nvPicPr>
          <p:cNvPr id="5" name="Picture 5" descr="C:\Documents and Settings\Javier\Skrivbord\CIMG12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4267200"/>
            <a:ext cx="3048000" cy="236375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Island 2008 0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905000"/>
            <a:ext cx="2133600" cy="163038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07734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Рефери и Судьи</a:t>
            </a:r>
            <a:endParaRPr lang="en-GB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0" y="1219200"/>
            <a:ext cx="9144000" cy="56388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</a:t>
            </a:r>
            <a:r>
              <a:rPr lang="ru-RU" b="1" dirty="0" smtClean="0">
                <a:solidFill>
                  <a:srgbClr val="0000CC"/>
                </a:solidFill>
              </a:rPr>
              <a:t>Контролер Поединка не участвует в построении</a:t>
            </a:r>
            <a:endParaRPr lang="en-US" b="1" dirty="0" smtClean="0">
              <a:solidFill>
                <a:srgbClr val="0000CC"/>
              </a:solidFill>
            </a:endParaRPr>
          </a:p>
        </p:txBody>
      </p:sp>
      <p:pic>
        <p:nvPicPr>
          <p:cNvPr id="8" name="Picture 2" descr="C:\Users\javier.SWEKARATE\Desktop\CIMG302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590800"/>
            <a:ext cx="4724400" cy="38818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8310324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>
            <a:spLocks noGrp="1"/>
          </p:cNvSpPr>
          <p:nvPr>
            <p:ph type="title"/>
          </p:nvPr>
        </p:nvSpPr>
        <p:spPr>
          <a:xfrm>
            <a:off x="990600" y="2743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/>
            </a:r>
            <a:br>
              <a:rPr lang="en-US" sz="2400" i="1" dirty="0" smtClean="0"/>
            </a:br>
            <a:endParaRPr lang="en-GB" sz="2400" i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84231" y="1102898"/>
            <a:ext cx="5772150" cy="4629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ＭＳ Ｐゴシック" charset="-128"/>
                <a:cs typeface="+mn-cs"/>
              </a:rPr>
              <a:t>					 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ＭＳ Ｐゴシック" charset="-128"/>
              <a:cs typeface="+mn-cs"/>
            </a:endParaRPr>
          </a:p>
        </p:txBody>
      </p:sp>
      <p:pic>
        <p:nvPicPr>
          <p:cNvPr id="8" name="Picture 10" descr="Picture 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9538" y="902874"/>
            <a:ext cx="4239095" cy="4229166"/>
          </a:xfrm>
          <a:prstGeom prst="rect">
            <a:avLst/>
          </a:prstGeom>
        </p:spPr>
      </p:pic>
      <p:sp>
        <p:nvSpPr>
          <p:cNvPr id="9" name="TextBox 12"/>
          <p:cNvSpPr txBox="1"/>
          <p:nvPr/>
        </p:nvSpPr>
        <p:spPr>
          <a:xfrm>
            <a:off x="3329638" y="5092651"/>
            <a:ext cx="281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          </a:t>
            </a:r>
            <a:r>
              <a:rPr lang="en-US" b="1" dirty="0" smtClean="0"/>
              <a:t>J1   J2     R     J3     J4</a:t>
            </a:r>
            <a:endParaRPr lang="en-AU" b="1" dirty="0" smtClean="0"/>
          </a:p>
          <a:p>
            <a:endParaRPr lang="en-US" dirty="0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451648" y="420461"/>
            <a:ext cx="797169" cy="349006"/>
          </a:xfrm>
          <a:prstGeom prst="rect">
            <a:avLst/>
          </a:prstGeom>
          <a:noFill/>
          <a:ln w="635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Times New Roman" charset="0"/>
              </a:rPr>
              <a:t>Тренер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" charset="0"/>
              <a:ea typeface="Times New Roman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206588" y="426399"/>
            <a:ext cx="795215" cy="349006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  <a:ea typeface="Times New Roman" charset="0"/>
              </a:rPr>
              <a:t>Тренер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Times New Roman" charset="0"/>
            </a:endParaRPr>
          </a:p>
        </p:txBody>
      </p:sp>
      <p:cxnSp>
        <p:nvCxnSpPr>
          <p:cNvPr id="12" name="Straight Arrow Connector 17"/>
          <p:cNvCxnSpPr/>
          <p:nvPr/>
        </p:nvCxnSpPr>
        <p:spPr>
          <a:xfrm rot="16200000" flipV="1">
            <a:off x="1963617" y="2759289"/>
            <a:ext cx="3606799" cy="1009568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8"/>
          <p:cNvCxnSpPr/>
          <p:nvPr/>
        </p:nvCxnSpPr>
        <p:spPr>
          <a:xfrm rot="10800000">
            <a:off x="3465431" y="4822665"/>
            <a:ext cx="380999" cy="252045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9"/>
          <p:cNvCxnSpPr/>
          <p:nvPr/>
        </p:nvCxnSpPr>
        <p:spPr>
          <a:xfrm rot="5400000" flipH="1" flipV="1">
            <a:off x="4120764" y="4464008"/>
            <a:ext cx="1242646" cy="1588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0"/>
          <p:cNvCxnSpPr/>
          <p:nvPr/>
        </p:nvCxnSpPr>
        <p:spPr>
          <a:xfrm rot="5400000" flipH="1" flipV="1">
            <a:off x="3916650" y="2849760"/>
            <a:ext cx="3598985" cy="894616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1"/>
          <p:cNvCxnSpPr/>
          <p:nvPr/>
        </p:nvCxnSpPr>
        <p:spPr>
          <a:xfrm rot="5400000" flipH="1" flipV="1">
            <a:off x="5687775" y="4839239"/>
            <a:ext cx="295341" cy="288925"/>
          </a:xfrm>
          <a:prstGeom prst="straightConnector1">
            <a:avLst/>
          </a:prstGeom>
          <a:ln w="12700" cap="flat" cmpd="sng" algn="ctr">
            <a:solidFill>
              <a:schemeClr val="bg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7"/>
          <p:cNvSpPr/>
          <p:nvPr/>
        </p:nvSpPr>
        <p:spPr>
          <a:xfrm>
            <a:off x="3389107" y="5742281"/>
            <a:ext cx="2590801" cy="247495"/>
          </a:xfrm>
          <a:prstGeom prst="rect">
            <a:avLst/>
          </a:prstGeom>
          <a:solidFill>
            <a:srgbClr val="FFE70D"/>
          </a:solidFill>
          <a:ln>
            <a:solidFill>
              <a:srgbClr val="FFE70D"/>
            </a:solidFill>
          </a:ln>
          <a:effectLst>
            <a:outerShdw blurRad="50800" dist="38100" dir="2700000">
              <a:srgbClr val="000000">
                <a:alpha val="5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28"/>
          <p:cNvSpPr txBox="1"/>
          <p:nvPr/>
        </p:nvSpPr>
        <p:spPr>
          <a:xfrm>
            <a:off x="3370926" y="5489922"/>
            <a:ext cx="50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MS</a:t>
            </a:r>
            <a:endParaRPr lang="en-US" sz="1400" b="1" dirty="0"/>
          </a:p>
        </p:txBody>
      </p:sp>
      <p:sp>
        <p:nvSpPr>
          <p:cNvPr id="19" name="TextBox 23"/>
          <p:cNvSpPr txBox="1"/>
          <p:nvPr/>
        </p:nvSpPr>
        <p:spPr>
          <a:xfrm>
            <a:off x="3893688" y="5702252"/>
            <a:ext cx="1611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Officials’ Table</a:t>
            </a:r>
            <a:endParaRPr lang="en-US" sz="1600" dirty="0">
              <a:latin typeface="+mn-lt"/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5494631" y="5467079"/>
            <a:ext cx="538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(MS)</a:t>
            </a:r>
            <a:endParaRPr lang="en-US" sz="1400" b="1" dirty="0"/>
          </a:p>
        </p:txBody>
      </p:sp>
      <p:sp>
        <p:nvSpPr>
          <p:cNvPr id="21" name="Rektangel 20"/>
          <p:cNvSpPr/>
          <p:nvPr/>
        </p:nvSpPr>
        <p:spPr>
          <a:xfrm>
            <a:off x="4360220" y="6010274"/>
            <a:ext cx="421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SK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xmlns="" val="2868849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Рефери и Судьи</a:t>
            </a:r>
            <a:endParaRPr lang="en-GB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0" y="2438400"/>
            <a:ext cx="4572000" cy="4419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b="1" dirty="0" smtClean="0"/>
              <a:t>	</a:t>
            </a:r>
            <a:r>
              <a:rPr lang="ru-RU" sz="2700" b="1" dirty="0" smtClean="0">
                <a:solidFill>
                  <a:srgbClr val="0000CC"/>
                </a:solidFill>
              </a:rPr>
              <a:t>В командных матчах производится ротация Судей, если позволяют лицензии</a:t>
            </a:r>
            <a:endParaRPr lang="en-US" sz="2700" b="1" dirty="0" smtClean="0"/>
          </a:p>
          <a:p>
            <a:pPr algn="ctr">
              <a:buNone/>
            </a:pPr>
            <a:r>
              <a:rPr lang="en-US" sz="1700" b="1" dirty="0" smtClean="0">
                <a:solidFill>
                  <a:srgbClr val="0000CC"/>
                </a:solidFill>
              </a:rPr>
              <a:t>        (</a:t>
            </a:r>
            <a:r>
              <a:rPr lang="ru-RU" sz="1700" b="1" dirty="0" smtClean="0">
                <a:solidFill>
                  <a:srgbClr val="0000CC"/>
                </a:solidFill>
              </a:rPr>
              <a:t>Контролер Поединка не участвует в ротации</a:t>
            </a:r>
            <a:r>
              <a:rPr lang="en-US" sz="1700" b="1" dirty="0" smtClean="0">
                <a:solidFill>
                  <a:srgbClr val="0000CC"/>
                </a:solidFill>
              </a:rPr>
              <a:t>)  </a:t>
            </a:r>
            <a:endParaRPr lang="en-GB" sz="1700" b="1" dirty="0">
              <a:solidFill>
                <a:srgbClr val="0000C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4191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 descr="C:\Users\javier.SWEKARATE\Desktop\ref_outf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600200"/>
            <a:ext cx="3079912" cy="204499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Ned 7"/>
          <p:cNvSpPr/>
          <p:nvPr/>
        </p:nvSpPr>
        <p:spPr>
          <a:xfrm rot="3739787">
            <a:off x="1656394" y="4213916"/>
            <a:ext cx="101863" cy="1220988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Ned 8"/>
          <p:cNvSpPr/>
          <p:nvPr/>
        </p:nvSpPr>
        <p:spPr>
          <a:xfrm rot="7115679">
            <a:off x="3478286" y="4221065"/>
            <a:ext cx="91578" cy="1208073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Ned 9"/>
          <p:cNvSpPr/>
          <p:nvPr/>
        </p:nvSpPr>
        <p:spPr>
          <a:xfrm rot="10800000">
            <a:off x="715811" y="2133597"/>
            <a:ext cx="118122" cy="2895599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Ned 10"/>
          <p:cNvSpPr/>
          <p:nvPr/>
        </p:nvSpPr>
        <p:spPr>
          <a:xfrm>
            <a:off x="4267201" y="2133599"/>
            <a:ext cx="121920" cy="2895599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Ned 11"/>
          <p:cNvSpPr/>
          <p:nvPr/>
        </p:nvSpPr>
        <p:spPr>
          <a:xfrm rot="16200000">
            <a:off x="2574036" y="547116"/>
            <a:ext cx="109728" cy="2819400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xmlns="" val="8310324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Рефери и Судьи</a:t>
            </a:r>
            <a:endParaRPr lang="en-GB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05400" y="1371600"/>
            <a:ext cx="4038600" cy="54864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b="1" dirty="0" smtClean="0"/>
              <a:t>	</a:t>
            </a:r>
            <a:r>
              <a:rPr lang="ru-RU" b="1" dirty="0" smtClean="0"/>
              <a:t>Рефери может двигаться по всему татами, включая зоны безопасности</a:t>
            </a:r>
            <a:endParaRPr lang="en-US" b="1" dirty="0" smtClean="0"/>
          </a:p>
          <a:p>
            <a:pPr algn="ctr">
              <a:buNone/>
            </a:pPr>
            <a:endParaRPr lang="en-US" b="1" dirty="0" smtClean="0"/>
          </a:p>
          <a:p>
            <a:pPr algn="ctr">
              <a:buNone/>
            </a:pPr>
            <a:r>
              <a:rPr lang="ru-RU" b="1" dirty="0" smtClean="0">
                <a:solidFill>
                  <a:srgbClr val="0000CC"/>
                </a:solidFill>
              </a:rPr>
              <a:t>Не стойте перед Судьями или Контролером Поединка</a:t>
            </a:r>
            <a:r>
              <a:rPr lang="en-US" b="1" dirty="0" smtClean="0">
                <a:solidFill>
                  <a:srgbClr val="0000CC"/>
                </a:solidFill>
              </a:rPr>
              <a:t>!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	</a:t>
            </a:r>
            <a:endParaRPr lang="en-GB" sz="1700" b="1" dirty="0">
              <a:solidFill>
                <a:srgbClr val="0000C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4191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Bildobjekt 8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990600" y="12192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Bildobjekt 10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2438400" y="16002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Bildobjekt 11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4191000" y="42672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Bildobjekt 12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4800600" y="18288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Bildobjekt 13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2590800" y="23622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Bildobjekt 14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2514600" y="40386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Bildobjekt 15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304800" y="43434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" name="Bildobjekt 16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1828800" y="52578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" name="Bildobjekt 17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1143000" y="32004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" name="Bildobjekt 18" descr="Island 2008 024"/>
          <p:cNvPicPr/>
          <p:nvPr/>
        </p:nvPicPr>
        <p:blipFill>
          <a:blip r:embed="rId3" cstate="print">
            <a:lum bright="-10000"/>
          </a:blip>
          <a:srcRect/>
          <a:stretch>
            <a:fillRect/>
          </a:stretch>
        </p:blipFill>
        <p:spPr bwMode="auto">
          <a:xfrm>
            <a:off x="3886200" y="3200400"/>
            <a:ext cx="190805" cy="38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310324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854</Words>
  <Application>Microsoft Office PowerPoint</Application>
  <PresentationFormat>Экран (4:3)</PresentationFormat>
  <Paragraphs>299</Paragraphs>
  <Slides>39</Slides>
  <Notes>5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1" baseType="lpstr">
      <vt:lpstr>Office Theme</vt:lpstr>
      <vt:lpstr>Bild</vt:lpstr>
      <vt:lpstr>         WORLD KARATE FEDERATION     НОВЫЕ ПРАВИЛА КУМИТЭ 2012    ОБЗОР ДЛЯ РЕФЕРИ И СУДЕЙ  Добро пожаловать!</vt:lpstr>
      <vt:lpstr>         WORLD KARATE FEDERATION     НОВЫЕ ПРАВИЛА КУМИТЭ 2012                    </vt:lpstr>
      <vt:lpstr>     ОСНОВЫ НОВЫХ ПРАВИЛ</vt:lpstr>
      <vt:lpstr>                Обзор изменений в Правилах по Кумитэ                  Рефери и Судьи</vt:lpstr>
      <vt:lpstr>            Обзор изменений в Правилах по Кумитэ</vt:lpstr>
      <vt:lpstr>Рефери и Судьи</vt:lpstr>
      <vt:lpstr> </vt:lpstr>
      <vt:lpstr>Рефери и Судьи</vt:lpstr>
      <vt:lpstr>Рефери и Судьи</vt:lpstr>
      <vt:lpstr> </vt:lpstr>
      <vt:lpstr>  Рефери – Судьи - Тренеры</vt:lpstr>
      <vt:lpstr>                    Обзор изменений в Правилах по Кумитэ</vt:lpstr>
      <vt:lpstr>        Обзор изменений в Правилах по Кумитэ</vt:lpstr>
      <vt:lpstr>        Обзор изменений в Правилах по Кумитэ s</vt:lpstr>
      <vt:lpstr>Обзор изменений в Правилах по Кумитэ</vt:lpstr>
      <vt:lpstr>Обзор изменений в Правилах по Кумитэ</vt:lpstr>
      <vt:lpstr>                 Обзор изменений в Правилах по Кумитэ</vt:lpstr>
      <vt:lpstr>             Обзор изменений в Правилах по Кумитэ</vt:lpstr>
      <vt:lpstr>           Обзор изменений в Правилах по Кумитэ</vt:lpstr>
      <vt:lpstr>             Обзор изменений в Правилах по Кумитэ</vt:lpstr>
      <vt:lpstr>           Обзор изменений в Правилах по Кумитэ</vt:lpstr>
      <vt:lpstr>                  Обзор изменений в Правилах по Кумитэ</vt:lpstr>
      <vt:lpstr>          Обзор изменений в Правилах по Кумитэ</vt:lpstr>
      <vt:lpstr>                  Обзор изменений в Правилах по Кумитэ</vt:lpstr>
      <vt:lpstr>                 Обзор изменений в Правилах по Кумитэes</vt:lpstr>
      <vt:lpstr>                Обзор изменений в Правилах по Кумитэs</vt:lpstr>
      <vt:lpstr>                 Обзор изменений в Правилах по Кумитэ</vt:lpstr>
      <vt:lpstr>               Обзор изменений в Правилах по Кумитэ</vt:lpstr>
      <vt:lpstr>Обзор изменений в Правилах по Кумит</vt:lpstr>
      <vt:lpstr>Обзор изменений в Правилах по Кумитэ</vt:lpstr>
      <vt:lpstr>Обзор изменений в Правилах по Кумитэ</vt:lpstr>
      <vt:lpstr>Обзор изменений в Правилах по Кумитэ</vt:lpstr>
      <vt:lpstr>             Сигналы судей для категории 1 сначала вращение флажка  (красного или синего) затем скрещивание флажков     красный впереди для AKA    синий впереди для ао  </vt:lpstr>
      <vt:lpstr>Обзор изменений в Правилах по Кумитэ</vt:lpstr>
      <vt:lpstr>Обзор изменений в Правилах по Кумитэ БАЛЛЫ</vt:lpstr>
      <vt:lpstr>Определение победителя</vt:lpstr>
      <vt:lpstr> </vt:lpstr>
      <vt:lpstr> 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Gunnar</dc:creator>
  <cp:lastModifiedBy>sokolovskis</cp:lastModifiedBy>
  <cp:revision>298</cp:revision>
  <dcterms:created xsi:type="dcterms:W3CDTF">2011-06-12T01:14:24Z</dcterms:created>
  <dcterms:modified xsi:type="dcterms:W3CDTF">2011-11-11T01:33:11Z</dcterms:modified>
</cp:coreProperties>
</file>